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62" r:id="rId5"/>
    <p:sldId id="259" r:id="rId6"/>
    <p:sldId id="264" r:id="rId7"/>
    <p:sldId id="270" r:id="rId8"/>
    <p:sldId id="271" r:id="rId9"/>
  </p:sldIdLst>
  <p:sldSz cx="10080625" cy="7559675"/>
  <p:notesSz cx="6802438" cy="99345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4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ヘッダー プレースホルダー 1"/>
          <p:cNvSpPr txBox="1">
            <a:spLocks noGrp="1"/>
          </p:cNvSpPr>
          <p:nvPr>
            <p:ph type="hdr" sz="quarter"/>
          </p:nvPr>
        </p:nvSpPr>
        <p:spPr>
          <a:xfrm>
            <a:off x="0" y="0"/>
            <a:ext cx="2952058" cy="496400"/>
          </a:xfrm>
          <a:prstGeom prst="rect">
            <a:avLst/>
          </a:prstGeom>
          <a:noFill/>
          <a:ln>
            <a:noFill/>
          </a:ln>
        </p:spPr>
        <p:txBody>
          <a:bodyPr vert="horz" wrap="square" lIns="82515" tIns="41257" rIns="82515" bIns="41257" anchor="t" anchorCtr="0" compatLnSpc="0">
            <a:noAutofit/>
          </a:bodyPr>
          <a:lstStyle/>
          <a:p>
            <a:pPr marL="0" marR="0" lvl="0" indent="0" algn="l" defTabSz="913851"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300" b="0" i="0" u="none" strike="noStrike" kern="0" cap="none" spc="0" baseline="0">
              <a:solidFill>
                <a:srgbClr val="000000"/>
              </a:solidFill>
              <a:uFillTx/>
              <a:latin typeface="Arial" pitchFamily="18"/>
              <a:ea typeface="ＭＳ Ｐゴシック" pitchFamily="2"/>
              <a:cs typeface="Mangal" pitchFamily="2"/>
            </a:endParaRPr>
          </a:p>
        </p:txBody>
      </p:sp>
      <p:sp>
        <p:nvSpPr>
          <p:cNvPr id="3" name="日付プレースホルダー 2"/>
          <p:cNvSpPr txBox="1">
            <a:spLocks noGrp="1"/>
          </p:cNvSpPr>
          <p:nvPr>
            <p:ph type="dt" sz="quarter" idx="1"/>
          </p:nvPr>
        </p:nvSpPr>
        <p:spPr>
          <a:xfrm>
            <a:off x="3850337" y="0"/>
            <a:ext cx="2952058" cy="496400"/>
          </a:xfrm>
          <a:prstGeom prst="rect">
            <a:avLst/>
          </a:prstGeom>
          <a:noFill/>
          <a:ln>
            <a:noFill/>
          </a:ln>
        </p:spPr>
        <p:txBody>
          <a:bodyPr vert="horz" wrap="square" lIns="82515" tIns="41257" rIns="82515" bIns="41257" anchor="t" anchorCtr="0" compatLnSpc="0">
            <a:noAutofit/>
          </a:bodyPr>
          <a:lstStyle/>
          <a:p>
            <a:pPr marL="0" marR="0" lvl="0" indent="0" algn="r" defTabSz="913851"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300" b="0" i="0" u="none" strike="noStrike" kern="0" cap="none" spc="0" baseline="0">
              <a:solidFill>
                <a:srgbClr val="000000"/>
              </a:solidFill>
              <a:uFillTx/>
              <a:latin typeface="Arial" pitchFamily="18"/>
              <a:ea typeface="ＭＳ Ｐゴシック" pitchFamily="2"/>
              <a:cs typeface="Mangal" pitchFamily="2"/>
            </a:endParaRPr>
          </a:p>
        </p:txBody>
      </p:sp>
      <p:sp>
        <p:nvSpPr>
          <p:cNvPr id="4" name="フッター プレースホルダー 3"/>
          <p:cNvSpPr txBox="1">
            <a:spLocks noGrp="1"/>
          </p:cNvSpPr>
          <p:nvPr>
            <p:ph type="ftr" sz="quarter" idx="2"/>
          </p:nvPr>
        </p:nvSpPr>
        <p:spPr>
          <a:xfrm>
            <a:off x="0" y="9438007"/>
            <a:ext cx="2952058" cy="496400"/>
          </a:xfrm>
          <a:prstGeom prst="rect">
            <a:avLst/>
          </a:prstGeom>
          <a:noFill/>
          <a:ln>
            <a:noFill/>
          </a:ln>
        </p:spPr>
        <p:txBody>
          <a:bodyPr vert="horz" wrap="square" lIns="82515" tIns="41257" rIns="82515" bIns="41257" anchor="b" anchorCtr="0" compatLnSpc="0">
            <a:noAutofit/>
          </a:bodyPr>
          <a:lstStyle/>
          <a:p>
            <a:pPr marL="0" marR="0" lvl="0" indent="0" algn="l" defTabSz="913851"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300" b="0" i="0" u="none" strike="noStrike" kern="0" cap="none" spc="0" baseline="0">
              <a:solidFill>
                <a:srgbClr val="000000"/>
              </a:solidFill>
              <a:uFillTx/>
              <a:latin typeface="Arial" pitchFamily="18"/>
              <a:ea typeface="ＭＳ Ｐゴシック" pitchFamily="2"/>
              <a:cs typeface="Mangal" pitchFamily="2"/>
            </a:endParaRPr>
          </a:p>
        </p:txBody>
      </p:sp>
      <p:sp>
        <p:nvSpPr>
          <p:cNvPr id="5" name="スライド番号プレースホルダー 4"/>
          <p:cNvSpPr txBox="1">
            <a:spLocks noGrp="1"/>
          </p:cNvSpPr>
          <p:nvPr>
            <p:ph type="sldNum" sz="quarter" idx="3"/>
          </p:nvPr>
        </p:nvSpPr>
        <p:spPr>
          <a:xfrm>
            <a:off x="3850337" y="9438007"/>
            <a:ext cx="2952058" cy="496400"/>
          </a:xfrm>
          <a:prstGeom prst="rect">
            <a:avLst/>
          </a:prstGeom>
          <a:noFill/>
          <a:ln>
            <a:noFill/>
          </a:ln>
        </p:spPr>
        <p:txBody>
          <a:bodyPr vert="horz" wrap="square" lIns="82515" tIns="41257" rIns="82515" bIns="41257" anchor="b" anchorCtr="0" compatLnSpc="0">
            <a:noAutofit/>
          </a:bodyPr>
          <a:lstStyle/>
          <a:p>
            <a:pPr marL="0" marR="0" lvl="0" indent="0" algn="r" defTabSz="913851"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FEC61C5A-DB1C-4949-B40E-ACBBD0E56778}" type="slidenum">
              <a:t>‹#›</a:t>
            </a:fld>
            <a:endParaRPr lang="en-US" sz="1300" b="0" i="0" u="none" strike="noStrike" kern="0" cap="none" spc="0" baseline="0">
              <a:solidFill>
                <a:srgbClr val="000000"/>
              </a:solidFill>
              <a:uFillTx/>
              <a:latin typeface="Arial" pitchFamily="18"/>
              <a:ea typeface="ＭＳ Ｐゴシック" pitchFamily="2"/>
              <a:cs typeface="Mangal" pitchFamily="2"/>
            </a:endParaRPr>
          </a:p>
        </p:txBody>
      </p:sp>
    </p:spTree>
    <p:extLst>
      <p:ext uri="{BB962C8B-B14F-4D97-AF65-F5344CB8AC3E}">
        <p14:creationId xmlns:p14="http://schemas.microsoft.com/office/powerpoint/2010/main" val="1307357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idx="2"/>
          </p:nvPr>
        </p:nvSpPr>
        <p:spPr>
          <a:xfrm>
            <a:off x="919164" y="755651"/>
            <a:ext cx="4964113" cy="3724278"/>
          </a:xfrm>
          <a:prstGeom prst="rect">
            <a:avLst/>
          </a:prstGeom>
          <a:noFill/>
          <a:ln>
            <a:noFill/>
            <a:prstDash val="solid"/>
          </a:ln>
        </p:spPr>
      </p:sp>
      <p:sp>
        <p:nvSpPr>
          <p:cNvPr id="3" name="ノート プレースホルダー 2"/>
          <p:cNvSpPr txBox="1">
            <a:spLocks noGrp="1"/>
          </p:cNvSpPr>
          <p:nvPr>
            <p:ph type="body" sz="quarter" idx="3"/>
          </p:nvPr>
        </p:nvSpPr>
        <p:spPr>
          <a:xfrm>
            <a:off x="680267" y="4718843"/>
            <a:ext cx="5441859" cy="4470309"/>
          </a:xfrm>
          <a:prstGeom prst="rect">
            <a:avLst/>
          </a:prstGeom>
          <a:noFill/>
          <a:ln>
            <a:noFill/>
          </a:ln>
        </p:spPr>
        <p:txBody>
          <a:bodyPr vert="horz" wrap="square" lIns="0" tIns="0" rIns="0" bIns="0" anchor="t" anchorCtr="0" compatLnSpc="1">
            <a:noAutofit/>
          </a:bodyPr>
          <a:lstStyle/>
          <a:p>
            <a:pPr lvl="0"/>
            <a:endParaRPr lang="en-US"/>
          </a:p>
        </p:txBody>
      </p:sp>
      <p:sp>
        <p:nvSpPr>
          <p:cNvPr id="4" name="ヘッダー プレースホルダー 3"/>
          <p:cNvSpPr txBox="1">
            <a:spLocks noGrp="1"/>
          </p:cNvSpPr>
          <p:nvPr>
            <p:ph type="hdr" sz="quarter"/>
          </p:nvPr>
        </p:nvSpPr>
        <p:spPr>
          <a:xfrm>
            <a:off x="0" y="0"/>
            <a:ext cx="2952058" cy="496400"/>
          </a:xfrm>
          <a:prstGeom prst="rect">
            <a:avLst/>
          </a:prstGeom>
          <a:noFill/>
          <a:ln>
            <a:noFill/>
          </a:ln>
        </p:spPr>
        <p:txBody>
          <a:bodyPr vert="horz" wrap="square" lIns="0" tIns="0" rIns="0" bIns="0" anchor="t" anchorCtr="0" compatLnSpc="1">
            <a:noAutofit/>
          </a:bodyPr>
          <a:lstStyle>
            <a:lvl1pPr marL="0" marR="0" lvl="0" indent="0" algn="l" defTabSz="913851" rtl="0" fontAlgn="auto" hangingPunct="0">
              <a:lnSpc>
                <a:spcPct val="100000"/>
              </a:lnSpc>
              <a:spcBef>
                <a:spcPts val="0"/>
              </a:spcBef>
              <a:spcAft>
                <a:spcPts val="0"/>
              </a:spcAft>
              <a:buNone/>
              <a:tabLst/>
              <a:defRPr lang="en-US" sz="1300" b="0" i="0" u="none" strike="noStrike" kern="1200" cap="none" spc="0" baseline="0">
                <a:solidFill>
                  <a:srgbClr val="000000"/>
                </a:solidFill>
                <a:uFillTx/>
                <a:latin typeface="Times New Roman" pitchFamily="18"/>
                <a:ea typeface="ＭＳ Ｐ明朝" pitchFamily="2"/>
                <a:cs typeface="Tahoma" pitchFamily="2"/>
              </a:defRPr>
            </a:lvl1pPr>
          </a:lstStyle>
          <a:p>
            <a:pPr lvl="0"/>
            <a:endParaRPr lang="en-US"/>
          </a:p>
        </p:txBody>
      </p:sp>
      <p:sp>
        <p:nvSpPr>
          <p:cNvPr id="5" name="日付プレースホルダー 4"/>
          <p:cNvSpPr txBox="1">
            <a:spLocks noGrp="1"/>
          </p:cNvSpPr>
          <p:nvPr>
            <p:ph type="dt" idx="1"/>
          </p:nvPr>
        </p:nvSpPr>
        <p:spPr>
          <a:xfrm>
            <a:off x="3850337" y="0"/>
            <a:ext cx="2952058" cy="496400"/>
          </a:xfrm>
          <a:prstGeom prst="rect">
            <a:avLst/>
          </a:prstGeom>
          <a:noFill/>
          <a:ln>
            <a:noFill/>
          </a:ln>
        </p:spPr>
        <p:txBody>
          <a:bodyPr vert="horz" wrap="square" lIns="0" tIns="0" rIns="0" bIns="0" anchor="t" anchorCtr="0" compatLnSpc="1">
            <a:noAutofit/>
          </a:bodyPr>
          <a:lstStyle>
            <a:lvl1pPr marL="0" marR="0" lvl="0" indent="0" algn="r" defTabSz="913851" rtl="0" fontAlgn="auto" hangingPunct="0">
              <a:lnSpc>
                <a:spcPct val="100000"/>
              </a:lnSpc>
              <a:spcBef>
                <a:spcPts val="0"/>
              </a:spcBef>
              <a:spcAft>
                <a:spcPts val="0"/>
              </a:spcAft>
              <a:buNone/>
              <a:tabLst/>
              <a:defRPr lang="en-US" sz="1300" b="0" i="0" u="none" strike="noStrike" kern="1200" cap="none" spc="0" baseline="0">
                <a:solidFill>
                  <a:srgbClr val="000000"/>
                </a:solidFill>
                <a:uFillTx/>
                <a:latin typeface="Times New Roman" pitchFamily="18"/>
                <a:ea typeface="ＭＳ Ｐ明朝" pitchFamily="2"/>
                <a:cs typeface="Tahoma" pitchFamily="2"/>
              </a:defRPr>
            </a:lvl1pPr>
          </a:lstStyle>
          <a:p>
            <a:pPr lvl="0"/>
            <a:endParaRPr lang="en-US"/>
          </a:p>
        </p:txBody>
      </p:sp>
      <p:sp>
        <p:nvSpPr>
          <p:cNvPr id="6" name="フッター プレースホルダー 5"/>
          <p:cNvSpPr txBox="1">
            <a:spLocks noGrp="1"/>
          </p:cNvSpPr>
          <p:nvPr>
            <p:ph type="ftr" sz="quarter" idx="4"/>
          </p:nvPr>
        </p:nvSpPr>
        <p:spPr>
          <a:xfrm>
            <a:off x="0" y="9438007"/>
            <a:ext cx="2952058" cy="496400"/>
          </a:xfrm>
          <a:prstGeom prst="rect">
            <a:avLst/>
          </a:prstGeom>
          <a:noFill/>
          <a:ln>
            <a:noFill/>
          </a:ln>
        </p:spPr>
        <p:txBody>
          <a:bodyPr vert="horz" wrap="square" lIns="0" tIns="0" rIns="0" bIns="0" anchor="b" anchorCtr="0" compatLnSpc="1">
            <a:noAutofit/>
          </a:bodyPr>
          <a:lstStyle>
            <a:lvl1pPr marL="0" marR="0" lvl="0" indent="0" algn="l" defTabSz="913851" rtl="0" fontAlgn="auto" hangingPunct="0">
              <a:lnSpc>
                <a:spcPct val="100000"/>
              </a:lnSpc>
              <a:spcBef>
                <a:spcPts val="0"/>
              </a:spcBef>
              <a:spcAft>
                <a:spcPts val="0"/>
              </a:spcAft>
              <a:buNone/>
              <a:tabLst/>
              <a:defRPr lang="en-US" sz="1300" b="0" i="0" u="none" strike="noStrike" kern="1200" cap="none" spc="0" baseline="0">
                <a:solidFill>
                  <a:srgbClr val="000000"/>
                </a:solidFill>
                <a:uFillTx/>
                <a:latin typeface="Times New Roman" pitchFamily="18"/>
                <a:ea typeface="ＭＳ Ｐ明朝" pitchFamily="2"/>
                <a:cs typeface="Tahoma" pitchFamily="2"/>
              </a:defRPr>
            </a:lvl1pPr>
          </a:lstStyle>
          <a:p>
            <a:pPr lvl="0"/>
            <a:endParaRPr lang="en-US"/>
          </a:p>
        </p:txBody>
      </p:sp>
      <p:sp>
        <p:nvSpPr>
          <p:cNvPr id="7" name="スライド番号プレースホルダー 6"/>
          <p:cNvSpPr txBox="1">
            <a:spLocks noGrp="1"/>
          </p:cNvSpPr>
          <p:nvPr>
            <p:ph type="sldNum" sz="quarter" idx="5"/>
          </p:nvPr>
        </p:nvSpPr>
        <p:spPr>
          <a:xfrm>
            <a:off x="3850337" y="9438007"/>
            <a:ext cx="2952058" cy="496400"/>
          </a:xfrm>
          <a:prstGeom prst="rect">
            <a:avLst/>
          </a:prstGeom>
          <a:noFill/>
          <a:ln>
            <a:noFill/>
          </a:ln>
        </p:spPr>
        <p:txBody>
          <a:bodyPr vert="horz" wrap="square" lIns="0" tIns="0" rIns="0" bIns="0" anchor="b" anchorCtr="0" compatLnSpc="1">
            <a:noAutofit/>
          </a:bodyPr>
          <a:lstStyle>
            <a:lvl1pPr marL="0" marR="0" lvl="0" indent="0" algn="r" defTabSz="913851" rtl="0" fontAlgn="auto" hangingPunct="0">
              <a:lnSpc>
                <a:spcPct val="100000"/>
              </a:lnSpc>
              <a:spcBef>
                <a:spcPts val="0"/>
              </a:spcBef>
              <a:spcAft>
                <a:spcPts val="0"/>
              </a:spcAft>
              <a:buNone/>
              <a:tabLst/>
              <a:defRPr lang="en-US" sz="1300" b="0" i="0" u="none" strike="noStrike" kern="1200" cap="none" spc="0" baseline="0">
                <a:solidFill>
                  <a:srgbClr val="000000"/>
                </a:solidFill>
                <a:uFillTx/>
                <a:latin typeface="Times New Roman" pitchFamily="18"/>
                <a:ea typeface="ＭＳ Ｐ明朝" pitchFamily="2"/>
                <a:cs typeface="Tahoma" pitchFamily="2"/>
              </a:defRPr>
            </a:lvl1pPr>
          </a:lstStyle>
          <a:p>
            <a:pPr lvl="0"/>
            <a:fld id="{5CDF4809-121E-40BB-9AA7-06B2F711E518}" type="slidenum">
              <a:t>‹#›</a:t>
            </a:fld>
            <a:endParaRPr lang="en-US"/>
          </a:p>
        </p:txBody>
      </p:sp>
    </p:spTree>
    <p:extLst>
      <p:ext uri="{BB962C8B-B14F-4D97-AF65-F5344CB8AC3E}">
        <p14:creationId xmlns:p14="http://schemas.microsoft.com/office/powerpoint/2010/main" val="4223423168"/>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en-US" sz="2000" b="0" i="0" u="none" strike="noStrike" kern="1200" cap="none" spc="0" baseline="0">
        <a:solidFill>
          <a:srgbClr val="000000"/>
        </a:solidFill>
        <a:uFillTx/>
        <a:latin typeface="Arial" pitchFamily="18"/>
        <a:ea typeface="ＭＳ Ｐゴシック" pitchFamily="2"/>
        <a:cs typeface="Mangal" pitchFamily="2"/>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2" y="755651"/>
            <a:ext cx="4965704" cy="3724278"/>
          </a:xfrm>
          <a:solidFill>
            <a:srgbClr val="4F81BD"/>
          </a:solidFill>
          <a:ln w="25402">
            <a:solidFill>
              <a:srgbClr val="385D8A"/>
            </a:solidFill>
            <a:prstDash val="solid"/>
          </a:ln>
        </p:spPr>
      </p:sp>
      <p:sp>
        <p:nvSpPr>
          <p:cNvPr id="3" name="ノート プレースホルダー 2"/>
          <p:cNvSpPr txBox="1">
            <a:spLocks noGrp="1"/>
          </p:cNvSpPr>
          <p:nvPr>
            <p:ph type="body" sz="quarter" idx="1"/>
          </p:nvPr>
        </p:nvSpPr>
        <p:spPr>
          <a:xfrm>
            <a:off x="680267" y="4718843"/>
            <a:ext cx="5441859" cy="307631"/>
          </a:xfrm>
        </p:spPr>
        <p:txBody>
          <a:bodyPr>
            <a:spAutoFit/>
          </a:bodyPr>
          <a:lstStyle/>
          <a:p>
            <a:endParaRPr lang="ja-JP" altLang="en-US"/>
          </a:p>
        </p:txBody>
      </p:sp>
    </p:spTree>
    <p:extLst>
      <p:ext uri="{BB962C8B-B14F-4D97-AF65-F5344CB8AC3E}">
        <p14:creationId xmlns:p14="http://schemas.microsoft.com/office/powerpoint/2010/main" val="414608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2" y="755651"/>
            <a:ext cx="4965704" cy="3724278"/>
          </a:xfrm>
          <a:solidFill>
            <a:srgbClr val="4F81BD"/>
          </a:solidFill>
          <a:ln w="25402">
            <a:solidFill>
              <a:srgbClr val="385D8A"/>
            </a:solidFill>
            <a:prstDash val="solid"/>
          </a:ln>
        </p:spPr>
      </p:sp>
      <p:sp>
        <p:nvSpPr>
          <p:cNvPr id="3" name="ノート プレースホルダー 2"/>
          <p:cNvSpPr txBox="1">
            <a:spLocks noGrp="1"/>
          </p:cNvSpPr>
          <p:nvPr>
            <p:ph type="body" sz="quarter" idx="1"/>
          </p:nvPr>
        </p:nvSpPr>
        <p:spPr/>
        <p:txBody>
          <a:bodyPr/>
          <a:lstStyle/>
          <a:p>
            <a:endParaRPr lang="ja-JP" altLang="en-US"/>
          </a:p>
        </p:txBody>
      </p:sp>
    </p:spTree>
    <p:extLst>
      <p:ext uri="{BB962C8B-B14F-4D97-AF65-F5344CB8AC3E}">
        <p14:creationId xmlns:p14="http://schemas.microsoft.com/office/powerpoint/2010/main" val="209248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2" y="755651"/>
            <a:ext cx="4965704" cy="3724278"/>
          </a:xfrm>
          <a:solidFill>
            <a:srgbClr val="4F81BD"/>
          </a:solidFill>
          <a:ln w="25402">
            <a:solidFill>
              <a:srgbClr val="385D8A"/>
            </a:solidFill>
            <a:prstDash val="solid"/>
          </a:ln>
        </p:spPr>
      </p:sp>
      <p:sp>
        <p:nvSpPr>
          <p:cNvPr id="3" name="ノート プレースホルダー 2"/>
          <p:cNvSpPr txBox="1">
            <a:spLocks noGrp="1"/>
          </p:cNvSpPr>
          <p:nvPr>
            <p:ph type="body" sz="quarter" idx="1"/>
          </p:nvPr>
        </p:nvSpPr>
        <p:spPr/>
        <p:txBody>
          <a:bodyPr/>
          <a:lstStyle/>
          <a:p>
            <a:endParaRPr lang="ja-JP" altLang="en-US"/>
          </a:p>
        </p:txBody>
      </p:sp>
    </p:spTree>
    <p:extLst>
      <p:ext uri="{BB962C8B-B14F-4D97-AF65-F5344CB8AC3E}">
        <p14:creationId xmlns:p14="http://schemas.microsoft.com/office/powerpoint/2010/main" val="357834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2" y="755651"/>
            <a:ext cx="4965704" cy="3724278"/>
          </a:xfrm>
          <a:solidFill>
            <a:srgbClr val="4F81BD"/>
          </a:solidFill>
          <a:ln w="25402">
            <a:solidFill>
              <a:srgbClr val="385D8A"/>
            </a:solidFill>
            <a:prstDash val="solid"/>
          </a:ln>
        </p:spPr>
      </p:sp>
      <p:sp>
        <p:nvSpPr>
          <p:cNvPr id="3" name="ノート プレースホルダー 2"/>
          <p:cNvSpPr txBox="1">
            <a:spLocks noGrp="1"/>
          </p:cNvSpPr>
          <p:nvPr>
            <p:ph type="body" sz="quarter" idx="1"/>
          </p:nvPr>
        </p:nvSpPr>
        <p:spPr/>
        <p:txBody>
          <a:bodyPr/>
          <a:lstStyle/>
          <a:p>
            <a:endParaRPr lang="ja-JP" altLang="en-US"/>
          </a:p>
        </p:txBody>
      </p:sp>
    </p:spTree>
    <p:extLst>
      <p:ext uri="{BB962C8B-B14F-4D97-AF65-F5344CB8AC3E}">
        <p14:creationId xmlns:p14="http://schemas.microsoft.com/office/powerpoint/2010/main" val="401860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2" y="755651"/>
            <a:ext cx="4965704" cy="3724278"/>
          </a:xfrm>
          <a:solidFill>
            <a:srgbClr val="4F81BD"/>
          </a:solidFill>
          <a:ln w="25402">
            <a:solidFill>
              <a:srgbClr val="385D8A"/>
            </a:solidFill>
            <a:prstDash val="solid"/>
          </a:ln>
        </p:spPr>
      </p:sp>
      <p:sp>
        <p:nvSpPr>
          <p:cNvPr id="3" name="ノート プレースホルダー 2"/>
          <p:cNvSpPr txBox="1">
            <a:spLocks noGrp="1"/>
          </p:cNvSpPr>
          <p:nvPr>
            <p:ph type="body" sz="quarter" idx="1"/>
          </p:nvPr>
        </p:nvSpPr>
        <p:spPr/>
        <p:txBody>
          <a:bodyPr/>
          <a:lstStyle/>
          <a:p>
            <a:endParaRPr lang="ja-JP" altLang="en-US"/>
          </a:p>
        </p:txBody>
      </p:sp>
    </p:spTree>
    <p:extLst>
      <p:ext uri="{BB962C8B-B14F-4D97-AF65-F5344CB8AC3E}">
        <p14:creationId xmlns:p14="http://schemas.microsoft.com/office/powerpoint/2010/main" val="2845400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2" y="755651"/>
            <a:ext cx="4965704" cy="3724278"/>
          </a:xfrm>
          <a:solidFill>
            <a:srgbClr val="4F81BD"/>
          </a:solidFill>
          <a:ln w="25402">
            <a:solidFill>
              <a:srgbClr val="385D8A"/>
            </a:solidFill>
            <a:prstDash val="solid"/>
          </a:ln>
        </p:spPr>
      </p:sp>
      <p:sp>
        <p:nvSpPr>
          <p:cNvPr id="3" name="ノート プレースホルダー 2"/>
          <p:cNvSpPr txBox="1">
            <a:spLocks noGrp="1"/>
          </p:cNvSpPr>
          <p:nvPr>
            <p:ph type="body" sz="quarter" idx="1"/>
          </p:nvPr>
        </p:nvSpPr>
        <p:spPr/>
        <p:txBody>
          <a:bodyPr/>
          <a:lstStyle/>
          <a:p>
            <a:endParaRPr lang="ja-JP" altLang="en-US"/>
          </a:p>
        </p:txBody>
      </p:sp>
    </p:spTree>
    <p:extLst>
      <p:ext uri="{BB962C8B-B14F-4D97-AF65-F5344CB8AC3E}">
        <p14:creationId xmlns:p14="http://schemas.microsoft.com/office/powerpoint/2010/main" val="2857436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2" y="755651"/>
            <a:ext cx="4965704" cy="3724278"/>
          </a:xfrm>
          <a:solidFill>
            <a:srgbClr val="4F81BD"/>
          </a:solidFill>
          <a:ln w="25402">
            <a:solidFill>
              <a:srgbClr val="385D8A"/>
            </a:solidFill>
            <a:prstDash val="solid"/>
          </a:ln>
        </p:spPr>
      </p:sp>
      <p:sp>
        <p:nvSpPr>
          <p:cNvPr id="3" name="ノート プレースホルダー 2"/>
          <p:cNvSpPr txBox="1">
            <a:spLocks noGrp="1"/>
          </p:cNvSpPr>
          <p:nvPr>
            <p:ph type="body" sz="quarter" idx="1"/>
          </p:nvPr>
        </p:nvSpPr>
        <p:spPr/>
        <p:txBody>
          <a:bodyPr/>
          <a:lstStyle/>
          <a:p>
            <a:endParaRPr lang="ja-JP" altLang="en-US"/>
          </a:p>
        </p:txBody>
      </p:sp>
    </p:spTree>
    <p:extLst>
      <p:ext uri="{BB962C8B-B14F-4D97-AF65-F5344CB8AC3E}">
        <p14:creationId xmlns:p14="http://schemas.microsoft.com/office/powerpoint/2010/main" val="340964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2" y="755651"/>
            <a:ext cx="4965704" cy="3724278"/>
          </a:xfrm>
          <a:solidFill>
            <a:srgbClr val="4F81BD"/>
          </a:solidFill>
          <a:ln w="25402">
            <a:solidFill>
              <a:srgbClr val="385D8A"/>
            </a:solidFill>
            <a:prstDash val="solid"/>
          </a:ln>
        </p:spPr>
      </p:sp>
      <p:sp>
        <p:nvSpPr>
          <p:cNvPr id="3" name="ノート プレースホルダー 2"/>
          <p:cNvSpPr txBox="1">
            <a:spLocks noGrp="1"/>
          </p:cNvSpPr>
          <p:nvPr>
            <p:ph type="body" sz="quarter" idx="1"/>
          </p:nvPr>
        </p:nvSpPr>
        <p:spPr/>
        <p:txBody>
          <a:bodyPr/>
          <a:lstStyle/>
          <a:p>
            <a:endParaRPr lang="ja-JP" altLang="en-US"/>
          </a:p>
        </p:txBody>
      </p:sp>
    </p:spTree>
    <p:extLst>
      <p:ext uri="{BB962C8B-B14F-4D97-AF65-F5344CB8AC3E}">
        <p14:creationId xmlns:p14="http://schemas.microsoft.com/office/powerpoint/2010/main" val="103282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txBox="1">
            <a:spLocks noGrp="1"/>
          </p:cNvSpPr>
          <p:nvPr>
            <p:ph type="ctrTitle"/>
          </p:nvPr>
        </p:nvSpPr>
        <p:spPr>
          <a:xfrm>
            <a:off x="755651" y="2347914"/>
            <a:ext cx="8569327" cy="1620838"/>
          </a:xfrm>
        </p:spPr>
        <p:txBody>
          <a:bodyPr/>
          <a:lstStyle>
            <a:lvl1pPr>
              <a:defRPr lang="ja-JP"/>
            </a:lvl1pPr>
          </a:lstStyle>
          <a:p>
            <a:pPr lvl="0"/>
            <a:r>
              <a:rPr lang="ja-JP"/>
              <a:t>マスター タイトルの書式設定</a:t>
            </a:r>
            <a:endParaRPr lang="en-US"/>
          </a:p>
        </p:txBody>
      </p:sp>
      <p:sp>
        <p:nvSpPr>
          <p:cNvPr id="3" name="サブタイトル 2"/>
          <p:cNvSpPr txBox="1">
            <a:spLocks noGrp="1"/>
          </p:cNvSpPr>
          <p:nvPr>
            <p:ph type="subTitle" idx="1"/>
          </p:nvPr>
        </p:nvSpPr>
        <p:spPr>
          <a:xfrm>
            <a:off x="1512883" y="4283077"/>
            <a:ext cx="7056433" cy="1931990"/>
          </a:xfrm>
        </p:spPr>
        <p:txBody>
          <a:bodyPr anchorCtr="1"/>
          <a:lstStyle>
            <a:lvl1pPr marL="0" indent="0" algn="ctr">
              <a:buNone/>
              <a:defRPr>
                <a:solidFill>
                  <a:srgbClr val="898989"/>
                </a:solidFill>
              </a:defRPr>
            </a:lvl1pPr>
          </a:lstStyle>
          <a:p>
            <a:pPr lvl="0"/>
            <a:r>
              <a:rPr lang="ja-JP"/>
              <a:t>マスター サブタイトルの書式設定</a:t>
            </a:r>
            <a:endParaRPr lang="en-US"/>
          </a:p>
        </p:txBody>
      </p:sp>
      <p:sp>
        <p:nvSpPr>
          <p:cNvPr id="4" name="日付プレースホルダー 3"/>
          <p:cNvSpPr txBox="1">
            <a:spLocks noGrp="1"/>
          </p:cNvSpPr>
          <p:nvPr>
            <p:ph type="dt" sz="half" idx="7"/>
          </p:nvPr>
        </p:nvSpPr>
        <p:spPr/>
        <p:txBody>
          <a:bodyPr/>
          <a:lstStyle>
            <a:lvl1pPr>
              <a:defRPr/>
            </a:lvl1pPr>
          </a:lstStyle>
          <a:p>
            <a:pPr lvl="0"/>
            <a:endParaRPr lang="en-US"/>
          </a:p>
        </p:txBody>
      </p:sp>
      <p:sp>
        <p:nvSpPr>
          <p:cNvPr id="5" name="フッター プレースホルダー 4"/>
          <p:cNvSpPr txBox="1">
            <a:spLocks noGrp="1"/>
          </p:cNvSpPr>
          <p:nvPr>
            <p:ph type="ftr" sz="quarter" idx="9"/>
          </p:nvPr>
        </p:nvSpPr>
        <p:spPr/>
        <p:txBody>
          <a:bodyPr/>
          <a:lstStyle>
            <a:lvl1pPr>
              <a:defRPr/>
            </a:lvl1pPr>
          </a:lstStyle>
          <a:p>
            <a:pPr lvl="0"/>
            <a:endParaRPr lang="en-US"/>
          </a:p>
        </p:txBody>
      </p:sp>
      <p:sp>
        <p:nvSpPr>
          <p:cNvPr id="6" name="スライド番号プレースホルダー 5"/>
          <p:cNvSpPr txBox="1">
            <a:spLocks noGrp="1"/>
          </p:cNvSpPr>
          <p:nvPr>
            <p:ph type="sldNum" sz="quarter" idx="8"/>
          </p:nvPr>
        </p:nvSpPr>
        <p:spPr/>
        <p:txBody>
          <a:bodyPr/>
          <a:lstStyle>
            <a:lvl1pPr>
              <a:defRPr/>
            </a:lvl1pPr>
          </a:lstStyle>
          <a:p>
            <a:pPr lvl="0"/>
            <a:fld id="{591B733D-7A51-44AB-8E18-6C59408542A8}" type="slidenum">
              <a:t>‹#›</a:t>
            </a:fld>
            <a:endParaRPr lang="en-US"/>
          </a:p>
        </p:txBody>
      </p:sp>
    </p:spTree>
    <p:extLst>
      <p:ext uri="{BB962C8B-B14F-4D97-AF65-F5344CB8AC3E}">
        <p14:creationId xmlns:p14="http://schemas.microsoft.com/office/powerpoint/2010/main" val="3414883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lang="ja-JP"/>
            </a:lvl1pPr>
          </a:lstStyle>
          <a:p>
            <a:pPr lvl="0"/>
            <a:r>
              <a:rPr lang="ja-JP"/>
              <a:t>マスター タイトルの書式設定</a:t>
            </a:r>
            <a:endParaRPr lang="en-US"/>
          </a:p>
        </p:txBody>
      </p:sp>
      <p:sp>
        <p:nvSpPr>
          <p:cNvPr id="3" name="縦書きテキスト プレースホルダー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日付プレースホルダー 3"/>
          <p:cNvSpPr txBox="1">
            <a:spLocks noGrp="1"/>
          </p:cNvSpPr>
          <p:nvPr>
            <p:ph type="dt" sz="half" idx="7"/>
          </p:nvPr>
        </p:nvSpPr>
        <p:spPr/>
        <p:txBody>
          <a:bodyPr/>
          <a:lstStyle>
            <a:lvl1pPr>
              <a:defRPr/>
            </a:lvl1pPr>
          </a:lstStyle>
          <a:p>
            <a:pPr lvl="0"/>
            <a:endParaRPr lang="en-US"/>
          </a:p>
        </p:txBody>
      </p:sp>
      <p:sp>
        <p:nvSpPr>
          <p:cNvPr id="5" name="フッター プレースホルダー 4"/>
          <p:cNvSpPr txBox="1">
            <a:spLocks noGrp="1"/>
          </p:cNvSpPr>
          <p:nvPr>
            <p:ph type="ftr" sz="quarter" idx="9"/>
          </p:nvPr>
        </p:nvSpPr>
        <p:spPr/>
        <p:txBody>
          <a:bodyPr/>
          <a:lstStyle>
            <a:lvl1pPr>
              <a:defRPr/>
            </a:lvl1pPr>
          </a:lstStyle>
          <a:p>
            <a:pPr lvl="0"/>
            <a:endParaRPr lang="en-US"/>
          </a:p>
        </p:txBody>
      </p:sp>
      <p:sp>
        <p:nvSpPr>
          <p:cNvPr id="6" name="スライド番号プレースホルダー 5"/>
          <p:cNvSpPr txBox="1">
            <a:spLocks noGrp="1"/>
          </p:cNvSpPr>
          <p:nvPr>
            <p:ph type="sldNum" sz="quarter" idx="8"/>
          </p:nvPr>
        </p:nvSpPr>
        <p:spPr/>
        <p:txBody>
          <a:bodyPr/>
          <a:lstStyle>
            <a:lvl1pPr>
              <a:defRPr/>
            </a:lvl1pPr>
          </a:lstStyle>
          <a:p>
            <a:pPr lvl="0"/>
            <a:fld id="{2A50D132-DDD4-49BE-90C2-90A962CD1EED}" type="slidenum">
              <a:t>‹#›</a:t>
            </a:fld>
            <a:endParaRPr lang="en-US"/>
          </a:p>
        </p:txBody>
      </p:sp>
    </p:spTree>
    <p:extLst>
      <p:ext uri="{BB962C8B-B14F-4D97-AF65-F5344CB8AC3E}">
        <p14:creationId xmlns:p14="http://schemas.microsoft.com/office/powerpoint/2010/main" val="94926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
    <p:spTree>
      <p:nvGrpSpPr>
        <p:cNvPr id="1" name=""/>
        <p:cNvGrpSpPr/>
        <p:nvPr/>
      </p:nvGrpSpPr>
      <p:grpSpPr>
        <a:xfrm>
          <a:off x="0" y="0"/>
          <a:ext cx="0" cy="0"/>
          <a:chOff x="0" y="0"/>
          <a:chExt cx="0" cy="0"/>
        </a:xfrm>
      </p:grpSpPr>
      <p:sp>
        <p:nvSpPr>
          <p:cNvPr id="2" name="縦書きタイトル 1"/>
          <p:cNvSpPr txBox="1">
            <a:spLocks noGrp="1"/>
          </p:cNvSpPr>
          <p:nvPr>
            <p:ph type="title" orient="vert"/>
          </p:nvPr>
        </p:nvSpPr>
        <p:spPr>
          <a:xfrm>
            <a:off x="7308854" y="301623"/>
            <a:ext cx="2266953" cy="6456358"/>
          </a:xfrm>
        </p:spPr>
        <p:txBody>
          <a:bodyPr vert="eaVert"/>
          <a:lstStyle>
            <a:lvl1pPr>
              <a:defRPr lang="ja-JP"/>
            </a:lvl1pPr>
          </a:lstStyle>
          <a:p>
            <a:pPr lvl="0"/>
            <a:r>
              <a:rPr lang="ja-JP"/>
              <a:t>マスター タイトルの書式設定</a:t>
            </a:r>
            <a:endParaRPr lang="en-US"/>
          </a:p>
        </p:txBody>
      </p:sp>
      <p:sp>
        <p:nvSpPr>
          <p:cNvPr id="3" name="縦書きテキスト プレースホルダー 2"/>
          <p:cNvSpPr txBox="1">
            <a:spLocks noGrp="1"/>
          </p:cNvSpPr>
          <p:nvPr>
            <p:ph type="body" orient="vert" idx="1"/>
          </p:nvPr>
        </p:nvSpPr>
        <p:spPr>
          <a:xfrm>
            <a:off x="503240" y="301623"/>
            <a:ext cx="6653210" cy="6456358"/>
          </a:xfrm>
        </p:spPr>
        <p:txBody>
          <a:bodyPr vert="eaVert"/>
          <a:lstStyle>
            <a:lvl1pPr>
              <a:defRPr/>
            </a:lvl1pPr>
            <a:lvl2pPr>
              <a:defRPr/>
            </a:lvl2pPr>
            <a:lvl3pPr>
              <a:defRPr/>
            </a:lvl3pPr>
            <a:lvl4pPr>
              <a:defRPr/>
            </a:lvl4pPr>
            <a:lvl5pPr>
              <a:defRPr/>
            </a:lvl5p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日付プレースホルダー 3"/>
          <p:cNvSpPr txBox="1">
            <a:spLocks noGrp="1"/>
          </p:cNvSpPr>
          <p:nvPr>
            <p:ph type="dt" sz="half" idx="7"/>
          </p:nvPr>
        </p:nvSpPr>
        <p:spPr/>
        <p:txBody>
          <a:bodyPr/>
          <a:lstStyle>
            <a:lvl1pPr>
              <a:defRPr/>
            </a:lvl1pPr>
          </a:lstStyle>
          <a:p>
            <a:pPr lvl="0"/>
            <a:endParaRPr lang="en-US"/>
          </a:p>
        </p:txBody>
      </p:sp>
      <p:sp>
        <p:nvSpPr>
          <p:cNvPr id="5" name="フッター プレースホルダー 4"/>
          <p:cNvSpPr txBox="1">
            <a:spLocks noGrp="1"/>
          </p:cNvSpPr>
          <p:nvPr>
            <p:ph type="ftr" sz="quarter" idx="9"/>
          </p:nvPr>
        </p:nvSpPr>
        <p:spPr/>
        <p:txBody>
          <a:bodyPr/>
          <a:lstStyle>
            <a:lvl1pPr>
              <a:defRPr/>
            </a:lvl1pPr>
          </a:lstStyle>
          <a:p>
            <a:pPr lvl="0"/>
            <a:endParaRPr lang="en-US"/>
          </a:p>
        </p:txBody>
      </p:sp>
      <p:sp>
        <p:nvSpPr>
          <p:cNvPr id="6" name="スライド番号プレースホルダー 5"/>
          <p:cNvSpPr txBox="1">
            <a:spLocks noGrp="1"/>
          </p:cNvSpPr>
          <p:nvPr>
            <p:ph type="sldNum" sz="quarter" idx="8"/>
          </p:nvPr>
        </p:nvSpPr>
        <p:spPr/>
        <p:txBody>
          <a:bodyPr/>
          <a:lstStyle>
            <a:lvl1pPr>
              <a:defRPr/>
            </a:lvl1pPr>
          </a:lstStyle>
          <a:p>
            <a:pPr lvl="0"/>
            <a:fld id="{BEC0D493-E3FD-4236-A912-AD3C589181D9}" type="slidenum">
              <a:t>‹#›</a:t>
            </a:fld>
            <a:endParaRPr lang="en-US"/>
          </a:p>
        </p:txBody>
      </p:sp>
    </p:spTree>
    <p:extLst>
      <p:ext uri="{BB962C8B-B14F-4D97-AF65-F5344CB8AC3E}">
        <p14:creationId xmlns:p14="http://schemas.microsoft.com/office/powerpoint/2010/main" val="2432159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lang="ja-JP"/>
            </a:lvl1pPr>
          </a:lstStyle>
          <a:p>
            <a:pPr lvl="0"/>
            <a:r>
              <a:rPr lang="ja-JP"/>
              <a:t>マスター タイトルの書式設定</a:t>
            </a:r>
            <a:endParaRPr lang="en-US"/>
          </a:p>
        </p:txBody>
      </p:sp>
      <p:sp>
        <p:nvSpPr>
          <p:cNvPr id="3" name="コンテンツ プレースホルダー 2"/>
          <p:cNvSpPr txBox="1">
            <a:spLocks noGrp="1"/>
          </p:cNvSpPr>
          <p:nvPr>
            <p:ph idx="1"/>
          </p:nvPr>
        </p:nvSpPr>
        <p:spPr/>
        <p:txBody>
          <a:bodyPr/>
          <a:lstStyle>
            <a:lvl1pPr>
              <a:defRPr/>
            </a:lvl1pPr>
            <a:lvl2pPr>
              <a:defRPr/>
            </a:lvl2pPr>
            <a:lvl3pPr>
              <a:defRPr/>
            </a:lvl3pPr>
            <a:lvl4pPr>
              <a:defRPr/>
            </a:lvl4pPr>
            <a:lvl5pPr>
              <a:defRPr/>
            </a:lvl5p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日付プレースホルダー 3"/>
          <p:cNvSpPr txBox="1">
            <a:spLocks noGrp="1"/>
          </p:cNvSpPr>
          <p:nvPr>
            <p:ph type="dt" sz="half" idx="7"/>
          </p:nvPr>
        </p:nvSpPr>
        <p:spPr/>
        <p:txBody>
          <a:bodyPr/>
          <a:lstStyle>
            <a:lvl1pPr>
              <a:defRPr/>
            </a:lvl1pPr>
          </a:lstStyle>
          <a:p>
            <a:pPr lvl="0"/>
            <a:endParaRPr lang="en-US"/>
          </a:p>
        </p:txBody>
      </p:sp>
      <p:sp>
        <p:nvSpPr>
          <p:cNvPr id="5" name="フッター プレースホルダー 4"/>
          <p:cNvSpPr txBox="1">
            <a:spLocks noGrp="1"/>
          </p:cNvSpPr>
          <p:nvPr>
            <p:ph type="ftr" sz="quarter" idx="9"/>
          </p:nvPr>
        </p:nvSpPr>
        <p:spPr/>
        <p:txBody>
          <a:bodyPr/>
          <a:lstStyle>
            <a:lvl1pPr>
              <a:defRPr/>
            </a:lvl1pPr>
          </a:lstStyle>
          <a:p>
            <a:pPr lvl="0"/>
            <a:endParaRPr lang="en-US"/>
          </a:p>
        </p:txBody>
      </p:sp>
      <p:sp>
        <p:nvSpPr>
          <p:cNvPr id="6" name="スライド番号プレースホルダー 5"/>
          <p:cNvSpPr txBox="1">
            <a:spLocks noGrp="1"/>
          </p:cNvSpPr>
          <p:nvPr>
            <p:ph type="sldNum" sz="quarter" idx="8"/>
          </p:nvPr>
        </p:nvSpPr>
        <p:spPr/>
        <p:txBody>
          <a:bodyPr/>
          <a:lstStyle>
            <a:lvl1pPr>
              <a:defRPr/>
            </a:lvl1pPr>
          </a:lstStyle>
          <a:p>
            <a:pPr lvl="0"/>
            <a:fld id="{54BE3069-F629-4898-AE76-367AA2D9FA00}" type="slidenum">
              <a:t>‹#›</a:t>
            </a:fld>
            <a:endParaRPr lang="en-US"/>
          </a:p>
        </p:txBody>
      </p:sp>
    </p:spTree>
    <p:extLst>
      <p:ext uri="{BB962C8B-B14F-4D97-AF65-F5344CB8AC3E}">
        <p14:creationId xmlns:p14="http://schemas.microsoft.com/office/powerpoint/2010/main" val="3680215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txBox="1">
            <a:spLocks noGrp="1"/>
          </p:cNvSpPr>
          <p:nvPr>
            <p:ph type="title"/>
          </p:nvPr>
        </p:nvSpPr>
        <p:spPr>
          <a:xfrm>
            <a:off x="796927" y="4857749"/>
            <a:ext cx="8567735" cy="1501773"/>
          </a:xfrm>
        </p:spPr>
        <p:txBody>
          <a:bodyPr anchor="t" anchorCtr="0"/>
          <a:lstStyle>
            <a:lvl1pPr algn="l">
              <a:defRPr lang="ja-JP" sz="4000" b="1" cap="all"/>
            </a:lvl1pPr>
          </a:lstStyle>
          <a:p>
            <a:pPr lvl="0"/>
            <a:r>
              <a:rPr lang="ja-JP"/>
              <a:t>マスター タイトルの書式設定</a:t>
            </a:r>
            <a:endParaRPr lang="en-US"/>
          </a:p>
        </p:txBody>
      </p:sp>
      <p:sp>
        <p:nvSpPr>
          <p:cNvPr id="3" name="テキスト プレースホルダー 2"/>
          <p:cNvSpPr txBox="1">
            <a:spLocks noGrp="1"/>
          </p:cNvSpPr>
          <p:nvPr>
            <p:ph type="body" idx="1"/>
          </p:nvPr>
        </p:nvSpPr>
        <p:spPr>
          <a:xfrm>
            <a:off x="796927" y="3203572"/>
            <a:ext cx="8567735" cy="1654177"/>
          </a:xfrm>
        </p:spPr>
        <p:txBody>
          <a:bodyPr anchor="b"/>
          <a:lstStyle>
            <a:lvl1pPr marL="0" indent="0">
              <a:buNone/>
              <a:defRPr sz="2000">
                <a:solidFill>
                  <a:srgbClr val="898989"/>
                </a:solidFill>
              </a:defRPr>
            </a:lvl1pPr>
          </a:lstStyle>
          <a:p>
            <a:pPr lvl="0"/>
            <a:r>
              <a:rPr lang="ja-JP"/>
              <a:t>マスター テキストの書式設定</a:t>
            </a:r>
          </a:p>
        </p:txBody>
      </p:sp>
      <p:sp>
        <p:nvSpPr>
          <p:cNvPr id="4" name="日付プレースホルダー 3"/>
          <p:cNvSpPr txBox="1">
            <a:spLocks noGrp="1"/>
          </p:cNvSpPr>
          <p:nvPr>
            <p:ph type="dt" sz="half" idx="7"/>
          </p:nvPr>
        </p:nvSpPr>
        <p:spPr/>
        <p:txBody>
          <a:bodyPr/>
          <a:lstStyle>
            <a:lvl1pPr>
              <a:defRPr/>
            </a:lvl1pPr>
          </a:lstStyle>
          <a:p>
            <a:pPr lvl="0"/>
            <a:endParaRPr lang="en-US"/>
          </a:p>
        </p:txBody>
      </p:sp>
      <p:sp>
        <p:nvSpPr>
          <p:cNvPr id="5" name="フッター プレースホルダー 4"/>
          <p:cNvSpPr txBox="1">
            <a:spLocks noGrp="1"/>
          </p:cNvSpPr>
          <p:nvPr>
            <p:ph type="ftr" sz="quarter" idx="9"/>
          </p:nvPr>
        </p:nvSpPr>
        <p:spPr/>
        <p:txBody>
          <a:bodyPr/>
          <a:lstStyle>
            <a:lvl1pPr>
              <a:defRPr/>
            </a:lvl1pPr>
          </a:lstStyle>
          <a:p>
            <a:pPr lvl="0"/>
            <a:endParaRPr lang="en-US"/>
          </a:p>
        </p:txBody>
      </p:sp>
      <p:sp>
        <p:nvSpPr>
          <p:cNvPr id="6" name="スライド番号プレースホルダー 5"/>
          <p:cNvSpPr txBox="1">
            <a:spLocks noGrp="1"/>
          </p:cNvSpPr>
          <p:nvPr>
            <p:ph type="sldNum" sz="quarter" idx="8"/>
          </p:nvPr>
        </p:nvSpPr>
        <p:spPr/>
        <p:txBody>
          <a:bodyPr/>
          <a:lstStyle>
            <a:lvl1pPr>
              <a:defRPr/>
            </a:lvl1pPr>
          </a:lstStyle>
          <a:p>
            <a:pPr lvl="0"/>
            <a:fld id="{8C9E7D1B-0CC3-4A8C-B5D1-E56DE71D1B6C}" type="slidenum">
              <a:t>‹#›</a:t>
            </a:fld>
            <a:endParaRPr lang="en-US"/>
          </a:p>
        </p:txBody>
      </p:sp>
    </p:spTree>
    <p:extLst>
      <p:ext uri="{BB962C8B-B14F-4D97-AF65-F5344CB8AC3E}">
        <p14:creationId xmlns:p14="http://schemas.microsoft.com/office/powerpoint/2010/main" val="993352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lang="ja-JP"/>
            </a:lvl1pPr>
          </a:lstStyle>
          <a:p>
            <a:pPr lvl="0"/>
            <a:r>
              <a:rPr lang="ja-JP"/>
              <a:t>マスター タイトルの書式設定</a:t>
            </a:r>
            <a:endParaRPr lang="en-US"/>
          </a:p>
        </p:txBody>
      </p:sp>
      <p:sp>
        <p:nvSpPr>
          <p:cNvPr id="3" name="コンテンツ プレースホルダー 2"/>
          <p:cNvSpPr txBox="1">
            <a:spLocks noGrp="1"/>
          </p:cNvSpPr>
          <p:nvPr>
            <p:ph idx="1"/>
          </p:nvPr>
        </p:nvSpPr>
        <p:spPr>
          <a:xfrm>
            <a:off x="503240" y="1768477"/>
            <a:ext cx="4459291" cy="4989515"/>
          </a:xfrm>
        </p:spPr>
        <p:txBody>
          <a:bodyPr/>
          <a:lstStyle>
            <a:lvl1pPr>
              <a:defRPr sz="2800"/>
            </a:lvl1pPr>
            <a:lvl2pPr>
              <a:defRPr sz="2400"/>
            </a:lvl2pPr>
            <a:lvl3pPr>
              <a:defRPr sz="2000"/>
            </a:lvl3pPr>
            <a:lvl4pPr>
              <a:defRPr sz="1800"/>
            </a:lvl4pPr>
            <a:lvl5pPr>
              <a:defRPr sz="1800"/>
            </a:lvl5p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コンテンツ プレースホルダー 3"/>
          <p:cNvSpPr txBox="1">
            <a:spLocks noGrp="1"/>
          </p:cNvSpPr>
          <p:nvPr>
            <p:ph idx="2"/>
          </p:nvPr>
        </p:nvSpPr>
        <p:spPr>
          <a:xfrm>
            <a:off x="5114925" y="1768477"/>
            <a:ext cx="4460872" cy="4989515"/>
          </a:xfrm>
        </p:spPr>
        <p:txBody>
          <a:bodyPr/>
          <a:lstStyle>
            <a:lvl1pPr>
              <a:defRPr sz="2800"/>
            </a:lvl1pPr>
            <a:lvl2pPr>
              <a:defRPr sz="2400"/>
            </a:lvl2pPr>
            <a:lvl3pPr>
              <a:defRPr sz="2000"/>
            </a:lvl3pPr>
            <a:lvl4pPr>
              <a:defRPr sz="1800"/>
            </a:lvl4pPr>
            <a:lvl5pPr>
              <a:defRPr sz="1800"/>
            </a:lvl5p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5" name="日付プレースホルダー 4"/>
          <p:cNvSpPr txBox="1">
            <a:spLocks noGrp="1"/>
          </p:cNvSpPr>
          <p:nvPr>
            <p:ph type="dt" sz="half" idx="7"/>
          </p:nvPr>
        </p:nvSpPr>
        <p:spPr/>
        <p:txBody>
          <a:bodyPr/>
          <a:lstStyle>
            <a:lvl1pPr>
              <a:defRPr/>
            </a:lvl1pPr>
          </a:lstStyle>
          <a:p>
            <a:pPr lvl="0"/>
            <a:endParaRPr lang="en-US"/>
          </a:p>
        </p:txBody>
      </p:sp>
      <p:sp>
        <p:nvSpPr>
          <p:cNvPr id="6" name="フッター プレースホルダー 5"/>
          <p:cNvSpPr txBox="1">
            <a:spLocks noGrp="1"/>
          </p:cNvSpPr>
          <p:nvPr>
            <p:ph type="ftr" sz="quarter" idx="9"/>
          </p:nvPr>
        </p:nvSpPr>
        <p:spPr/>
        <p:txBody>
          <a:bodyPr/>
          <a:lstStyle>
            <a:lvl1pPr>
              <a:defRPr/>
            </a:lvl1pPr>
          </a:lstStyle>
          <a:p>
            <a:pPr lvl="0"/>
            <a:endParaRPr lang="en-US"/>
          </a:p>
        </p:txBody>
      </p:sp>
      <p:sp>
        <p:nvSpPr>
          <p:cNvPr id="7" name="スライド番号プレースホルダー 6"/>
          <p:cNvSpPr txBox="1">
            <a:spLocks noGrp="1"/>
          </p:cNvSpPr>
          <p:nvPr>
            <p:ph type="sldNum" sz="quarter" idx="8"/>
          </p:nvPr>
        </p:nvSpPr>
        <p:spPr/>
        <p:txBody>
          <a:bodyPr/>
          <a:lstStyle>
            <a:lvl1pPr>
              <a:defRPr/>
            </a:lvl1pPr>
          </a:lstStyle>
          <a:p>
            <a:pPr lvl="0"/>
            <a:fld id="{39347262-6500-4586-841C-66F948A0FB39}" type="slidenum">
              <a:t>‹#›</a:t>
            </a:fld>
            <a:endParaRPr lang="en-US"/>
          </a:p>
        </p:txBody>
      </p:sp>
    </p:spTree>
    <p:extLst>
      <p:ext uri="{BB962C8B-B14F-4D97-AF65-F5344CB8AC3E}">
        <p14:creationId xmlns:p14="http://schemas.microsoft.com/office/powerpoint/2010/main" val="3356444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txBox="1">
            <a:spLocks noGrp="1"/>
          </p:cNvSpPr>
          <p:nvPr>
            <p:ph type="title"/>
          </p:nvPr>
        </p:nvSpPr>
        <p:spPr>
          <a:xfrm>
            <a:off x="504821" y="303215"/>
            <a:ext cx="9072567" cy="1258891"/>
          </a:xfrm>
        </p:spPr>
        <p:txBody>
          <a:bodyPr/>
          <a:lstStyle>
            <a:lvl1pPr>
              <a:defRPr lang="ja-JP"/>
            </a:lvl1pPr>
          </a:lstStyle>
          <a:p>
            <a:pPr lvl="0"/>
            <a:r>
              <a:rPr lang="ja-JP"/>
              <a:t>マスター タイトルの書式設定</a:t>
            </a:r>
            <a:endParaRPr lang="en-US"/>
          </a:p>
        </p:txBody>
      </p:sp>
      <p:sp>
        <p:nvSpPr>
          <p:cNvPr id="3" name="テキスト プレースホルダー 2"/>
          <p:cNvSpPr txBox="1">
            <a:spLocks noGrp="1"/>
          </p:cNvSpPr>
          <p:nvPr>
            <p:ph type="body" idx="1"/>
          </p:nvPr>
        </p:nvSpPr>
        <p:spPr>
          <a:xfrm>
            <a:off x="504821" y="1692270"/>
            <a:ext cx="4452935" cy="704846"/>
          </a:xfrm>
        </p:spPr>
        <p:txBody>
          <a:bodyPr anchor="b"/>
          <a:lstStyle>
            <a:lvl1pPr marL="0" indent="0">
              <a:buNone/>
              <a:defRPr sz="2400" b="1"/>
            </a:lvl1pPr>
          </a:lstStyle>
          <a:p>
            <a:pPr lvl="0"/>
            <a:r>
              <a:rPr lang="ja-JP"/>
              <a:t>マスター テキストの書式設定</a:t>
            </a:r>
          </a:p>
        </p:txBody>
      </p:sp>
      <p:sp>
        <p:nvSpPr>
          <p:cNvPr id="4" name="コンテンツ プレースホルダー 3"/>
          <p:cNvSpPr txBox="1">
            <a:spLocks noGrp="1"/>
          </p:cNvSpPr>
          <p:nvPr>
            <p:ph idx="2"/>
          </p:nvPr>
        </p:nvSpPr>
        <p:spPr>
          <a:xfrm>
            <a:off x="504821" y="2397127"/>
            <a:ext cx="4452935" cy="4356101"/>
          </a:xfrm>
        </p:spPr>
        <p:txBody>
          <a:bodyPr/>
          <a:lstStyle>
            <a:lvl1pPr>
              <a:defRPr sz="2400"/>
            </a:lvl1pPr>
            <a:lvl2pPr>
              <a:defRPr sz="2000"/>
            </a:lvl2pPr>
            <a:lvl3pPr>
              <a:defRPr sz="1800"/>
            </a:lvl3pPr>
            <a:lvl4pPr>
              <a:defRPr sz="1600"/>
            </a:lvl4pPr>
            <a:lvl5pPr>
              <a:defRPr sz="1600"/>
            </a:lvl5p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5" name="テキスト プレースホルダー 4"/>
          <p:cNvSpPr txBox="1">
            <a:spLocks noGrp="1"/>
          </p:cNvSpPr>
          <p:nvPr>
            <p:ph type="body" idx="3"/>
          </p:nvPr>
        </p:nvSpPr>
        <p:spPr>
          <a:xfrm>
            <a:off x="5121270" y="1692270"/>
            <a:ext cx="4456108" cy="704846"/>
          </a:xfrm>
        </p:spPr>
        <p:txBody>
          <a:bodyPr anchor="b"/>
          <a:lstStyle>
            <a:lvl1pPr marL="0" indent="0">
              <a:buNone/>
              <a:defRPr sz="2400" b="1"/>
            </a:lvl1pPr>
          </a:lstStyle>
          <a:p>
            <a:pPr lvl="0"/>
            <a:r>
              <a:rPr lang="ja-JP"/>
              <a:t>マスター テキストの書式設定</a:t>
            </a:r>
          </a:p>
        </p:txBody>
      </p:sp>
      <p:sp>
        <p:nvSpPr>
          <p:cNvPr id="6" name="コンテンツ プレースホルダー 5"/>
          <p:cNvSpPr txBox="1">
            <a:spLocks noGrp="1"/>
          </p:cNvSpPr>
          <p:nvPr>
            <p:ph idx="4"/>
          </p:nvPr>
        </p:nvSpPr>
        <p:spPr>
          <a:xfrm>
            <a:off x="5121270" y="2397127"/>
            <a:ext cx="4456108" cy="4356101"/>
          </a:xfrm>
        </p:spPr>
        <p:txBody>
          <a:bodyPr/>
          <a:lstStyle>
            <a:lvl1pPr>
              <a:defRPr sz="2400"/>
            </a:lvl1pPr>
            <a:lvl2pPr>
              <a:defRPr sz="2000"/>
            </a:lvl2pPr>
            <a:lvl3pPr>
              <a:defRPr sz="1800"/>
            </a:lvl3pPr>
            <a:lvl4pPr>
              <a:defRPr sz="1600"/>
            </a:lvl4pPr>
            <a:lvl5pPr>
              <a:defRPr sz="1600"/>
            </a:lvl5p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7" name="日付プレースホルダー 6"/>
          <p:cNvSpPr txBox="1">
            <a:spLocks noGrp="1"/>
          </p:cNvSpPr>
          <p:nvPr>
            <p:ph type="dt" sz="half" idx="7"/>
          </p:nvPr>
        </p:nvSpPr>
        <p:spPr/>
        <p:txBody>
          <a:bodyPr/>
          <a:lstStyle>
            <a:lvl1pPr>
              <a:defRPr/>
            </a:lvl1pPr>
          </a:lstStyle>
          <a:p>
            <a:pPr lvl="0"/>
            <a:endParaRPr lang="en-US"/>
          </a:p>
        </p:txBody>
      </p:sp>
      <p:sp>
        <p:nvSpPr>
          <p:cNvPr id="8" name="フッター プレースホルダー 7"/>
          <p:cNvSpPr txBox="1">
            <a:spLocks noGrp="1"/>
          </p:cNvSpPr>
          <p:nvPr>
            <p:ph type="ftr" sz="quarter" idx="9"/>
          </p:nvPr>
        </p:nvSpPr>
        <p:spPr/>
        <p:txBody>
          <a:bodyPr/>
          <a:lstStyle>
            <a:lvl1pPr>
              <a:defRPr/>
            </a:lvl1pPr>
          </a:lstStyle>
          <a:p>
            <a:pPr lvl="0"/>
            <a:endParaRPr lang="en-US"/>
          </a:p>
        </p:txBody>
      </p:sp>
      <p:sp>
        <p:nvSpPr>
          <p:cNvPr id="9" name="スライド番号プレースホルダー 8"/>
          <p:cNvSpPr txBox="1">
            <a:spLocks noGrp="1"/>
          </p:cNvSpPr>
          <p:nvPr>
            <p:ph type="sldNum" sz="quarter" idx="8"/>
          </p:nvPr>
        </p:nvSpPr>
        <p:spPr/>
        <p:txBody>
          <a:bodyPr/>
          <a:lstStyle>
            <a:lvl1pPr>
              <a:defRPr/>
            </a:lvl1pPr>
          </a:lstStyle>
          <a:p>
            <a:pPr lvl="0"/>
            <a:fld id="{CBA00D28-6BCD-4A93-B2BE-8164BA5A4FC3}" type="slidenum">
              <a:t>‹#›</a:t>
            </a:fld>
            <a:endParaRPr lang="en-US"/>
          </a:p>
        </p:txBody>
      </p:sp>
    </p:spTree>
    <p:extLst>
      <p:ext uri="{BB962C8B-B14F-4D97-AF65-F5344CB8AC3E}">
        <p14:creationId xmlns:p14="http://schemas.microsoft.com/office/powerpoint/2010/main" val="2511282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lang="ja-JP"/>
            </a:lvl1pPr>
          </a:lstStyle>
          <a:p>
            <a:pPr lvl="0"/>
            <a:r>
              <a:rPr lang="ja-JP"/>
              <a:t>マスター タイトルの書式設定</a:t>
            </a:r>
            <a:endParaRPr lang="en-US"/>
          </a:p>
        </p:txBody>
      </p:sp>
      <p:sp>
        <p:nvSpPr>
          <p:cNvPr id="3" name="日付プレースホルダー 2"/>
          <p:cNvSpPr txBox="1">
            <a:spLocks noGrp="1"/>
          </p:cNvSpPr>
          <p:nvPr>
            <p:ph type="dt" sz="half" idx="7"/>
          </p:nvPr>
        </p:nvSpPr>
        <p:spPr/>
        <p:txBody>
          <a:bodyPr/>
          <a:lstStyle>
            <a:lvl1pPr>
              <a:defRPr/>
            </a:lvl1pPr>
          </a:lstStyle>
          <a:p>
            <a:pPr lvl="0"/>
            <a:endParaRPr lang="en-US"/>
          </a:p>
        </p:txBody>
      </p:sp>
      <p:sp>
        <p:nvSpPr>
          <p:cNvPr id="4" name="フッター プレースホルダー 3"/>
          <p:cNvSpPr txBox="1">
            <a:spLocks noGrp="1"/>
          </p:cNvSpPr>
          <p:nvPr>
            <p:ph type="ftr" sz="quarter" idx="9"/>
          </p:nvPr>
        </p:nvSpPr>
        <p:spPr/>
        <p:txBody>
          <a:bodyPr/>
          <a:lstStyle>
            <a:lvl1pPr>
              <a:defRPr/>
            </a:lvl1pPr>
          </a:lstStyle>
          <a:p>
            <a:pPr lvl="0"/>
            <a:endParaRPr lang="en-US"/>
          </a:p>
        </p:txBody>
      </p:sp>
      <p:sp>
        <p:nvSpPr>
          <p:cNvPr id="5" name="スライド番号プレースホルダー 4"/>
          <p:cNvSpPr txBox="1">
            <a:spLocks noGrp="1"/>
          </p:cNvSpPr>
          <p:nvPr>
            <p:ph type="sldNum" sz="quarter" idx="8"/>
          </p:nvPr>
        </p:nvSpPr>
        <p:spPr/>
        <p:txBody>
          <a:bodyPr/>
          <a:lstStyle>
            <a:lvl1pPr>
              <a:defRPr/>
            </a:lvl1pPr>
          </a:lstStyle>
          <a:p>
            <a:pPr lvl="0"/>
            <a:fld id="{60A52CBD-FB8D-4954-85FB-CE9516DC1D54}" type="slidenum">
              <a:t>‹#›</a:t>
            </a:fld>
            <a:endParaRPr lang="en-US"/>
          </a:p>
        </p:txBody>
      </p:sp>
    </p:spTree>
    <p:extLst>
      <p:ext uri="{BB962C8B-B14F-4D97-AF65-F5344CB8AC3E}">
        <p14:creationId xmlns:p14="http://schemas.microsoft.com/office/powerpoint/2010/main" val="3139852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txBox="1">
            <a:spLocks noGrp="1"/>
          </p:cNvSpPr>
          <p:nvPr>
            <p:ph type="dt" sz="half" idx="7"/>
          </p:nvPr>
        </p:nvSpPr>
        <p:spPr/>
        <p:txBody>
          <a:bodyPr/>
          <a:lstStyle>
            <a:lvl1pPr>
              <a:defRPr/>
            </a:lvl1pPr>
          </a:lstStyle>
          <a:p>
            <a:pPr lvl="0"/>
            <a:endParaRPr lang="en-US"/>
          </a:p>
        </p:txBody>
      </p:sp>
      <p:sp>
        <p:nvSpPr>
          <p:cNvPr id="3" name="フッター プレースホルダー 2"/>
          <p:cNvSpPr txBox="1">
            <a:spLocks noGrp="1"/>
          </p:cNvSpPr>
          <p:nvPr>
            <p:ph type="ftr" sz="quarter" idx="9"/>
          </p:nvPr>
        </p:nvSpPr>
        <p:spPr/>
        <p:txBody>
          <a:bodyPr/>
          <a:lstStyle>
            <a:lvl1pPr>
              <a:defRPr/>
            </a:lvl1pPr>
          </a:lstStyle>
          <a:p>
            <a:pPr lvl="0"/>
            <a:endParaRPr lang="en-US"/>
          </a:p>
        </p:txBody>
      </p:sp>
      <p:sp>
        <p:nvSpPr>
          <p:cNvPr id="4" name="スライド番号プレースホルダー 3"/>
          <p:cNvSpPr txBox="1">
            <a:spLocks noGrp="1"/>
          </p:cNvSpPr>
          <p:nvPr>
            <p:ph type="sldNum" sz="quarter" idx="8"/>
          </p:nvPr>
        </p:nvSpPr>
        <p:spPr/>
        <p:txBody>
          <a:bodyPr/>
          <a:lstStyle>
            <a:lvl1pPr>
              <a:defRPr/>
            </a:lvl1pPr>
          </a:lstStyle>
          <a:p>
            <a:pPr lvl="0"/>
            <a:fld id="{AB2C21AD-C10B-43E6-B6D8-BC7F908FCCCB}" type="slidenum">
              <a:t>‹#›</a:t>
            </a:fld>
            <a:endParaRPr lang="en-US"/>
          </a:p>
        </p:txBody>
      </p:sp>
    </p:spTree>
    <p:extLst>
      <p:ext uri="{BB962C8B-B14F-4D97-AF65-F5344CB8AC3E}">
        <p14:creationId xmlns:p14="http://schemas.microsoft.com/office/powerpoint/2010/main" val="35636933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
    <p:spTree>
      <p:nvGrpSpPr>
        <p:cNvPr id="1" name=""/>
        <p:cNvGrpSpPr/>
        <p:nvPr/>
      </p:nvGrpSpPr>
      <p:grpSpPr>
        <a:xfrm>
          <a:off x="0" y="0"/>
          <a:ext cx="0" cy="0"/>
          <a:chOff x="0" y="0"/>
          <a:chExt cx="0" cy="0"/>
        </a:xfrm>
      </p:grpSpPr>
      <p:sp>
        <p:nvSpPr>
          <p:cNvPr id="2" name="タイトル 1"/>
          <p:cNvSpPr txBox="1">
            <a:spLocks noGrp="1"/>
          </p:cNvSpPr>
          <p:nvPr>
            <p:ph type="title"/>
          </p:nvPr>
        </p:nvSpPr>
        <p:spPr>
          <a:xfrm>
            <a:off x="504821" y="301623"/>
            <a:ext cx="3316291" cy="1279529"/>
          </a:xfrm>
        </p:spPr>
        <p:txBody>
          <a:bodyPr anchor="b" anchorCtr="0"/>
          <a:lstStyle>
            <a:lvl1pPr algn="l">
              <a:defRPr lang="ja-JP" sz="2000" b="1"/>
            </a:lvl1pPr>
          </a:lstStyle>
          <a:p>
            <a:pPr lvl="0"/>
            <a:r>
              <a:rPr lang="ja-JP"/>
              <a:t>マスター タイトルの書式設定</a:t>
            </a:r>
            <a:endParaRPr lang="en-US"/>
          </a:p>
        </p:txBody>
      </p:sp>
      <p:sp>
        <p:nvSpPr>
          <p:cNvPr id="3" name="コンテンツ プレースホルダー 2"/>
          <p:cNvSpPr txBox="1">
            <a:spLocks noGrp="1"/>
          </p:cNvSpPr>
          <p:nvPr>
            <p:ph idx="1"/>
          </p:nvPr>
        </p:nvSpPr>
        <p:spPr>
          <a:xfrm>
            <a:off x="3941758" y="301623"/>
            <a:ext cx="5635620" cy="6451604"/>
          </a:xfrm>
        </p:spPr>
        <p:txBody>
          <a:bodyPr/>
          <a:lstStyle>
            <a:lvl1pPr>
              <a:defRPr/>
            </a:lvl1pPr>
            <a:lvl2pPr>
              <a:defRPr/>
            </a:lvl2pPr>
            <a:lvl3pPr>
              <a:defRPr/>
            </a:lvl3pPr>
            <a:lvl4pPr>
              <a:defRPr/>
            </a:lvl4pPr>
            <a:lvl5pPr>
              <a:defRPr/>
            </a:lvl5p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テキスト プレースホルダー 3"/>
          <p:cNvSpPr txBox="1">
            <a:spLocks noGrp="1"/>
          </p:cNvSpPr>
          <p:nvPr>
            <p:ph type="body" idx="2"/>
          </p:nvPr>
        </p:nvSpPr>
        <p:spPr>
          <a:xfrm>
            <a:off x="504821" y="1581153"/>
            <a:ext cx="3316291" cy="5172075"/>
          </a:xfrm>
        </p:spPr>
        <p:txBody>
          <a:bodyPr/>
          <a:lstStyle>
            <a:lvl1pPr marL="0" indent="0">
              <a:buNone/>
              <a:defRPr sz="1400"/>
            </a:lvl1pPr>
          </a:lstStyle>
          <a:p>
            <a:pPr lvl="0"/>
            <a:r>
              <a:rPr lang="ja-JP"/>
              <a:t>マスター テキストの書式設定</a:t>
            </a:r>
          </a:p>
        </p:txBody>
      </p:sp>
      <p:sp>
        <p:nvSpPr>
          <p:cNvPr id="5" name="日付プレースホルダー 4"/>
          <p:cNvSpPr txBox="1">
            <a:spLocks noGrp="1"/>
          </p:cNvSpPr>
          <p:nvPr>
            <p:ph type="dt" sz="half" idx="7"/>
          </p:nvPr>
        </p:nvSpPr>
        <p:spPr/>
        <p:txBody>
          <a:bodyPr/>
          <a:lstStyle>
            <a:lvl1pPr>
              <a:defRPr/>
            </a:lvl1pPr>
          </a:lstStyle>
          <a:p>
            <a:pPr lvl="0"/>
            <a:endParaRPr lang="en-US"/>
          </a:p>
        </p:txBody>
      </p:sp>
      <p:sp>
        <p:nvSpPr>
          <p:cNvPr id="6" name="フッター プレースホルダー 5"/>
          <p:cNvSpPr txBox="1">
            <a:spLocks noGrp="1"/>
          </p:cNvSpPr>
          <p:nvPr>
            <p:ph type="ftr" sz="quarter" idx="9"/>
          </p:nvPr>
        </p:nvSpPr>
        <p:spPr/>
        <p:txBody>
          <a:bodyPr/>
          <a:lstStyle>
            <a:lvl1pPr>
              <a:defRPr/>
            </a:lvl1pPr>
          </a:lstStyle>
          <a:p>
            <a:pPr lvl="0"/>
            <a:endParaRPr lang="en-US"/>
          </a:p>
        </p:txBody>
      </p:sp>
      <p:sp>
        <p:nvSpPr>
          <p:cNvPr id="7" name="スライド番号プレースホルダー 6"/>
          <p:cNvSpPr txBox="1">
            <a:spLocks noGrp="1"/>
          </p:cNvSpPr>
          <p:nvPr>
            <p:ph type="sldNum" sz="quarter" idx="8"/>
          </p:nvPr>
        </p:nvSpPr>
        <p:spPr/>
        <p:txBody>
          <a:bodyPr/>
          <a:lstStyle>
            <a:lvl1pPr>
              <a:defRPr/>
            </a:lvl1pPr>
          </a:lstStyle>
          <a:p>
            <a:pPr lvl="0"/>
            <a:fld id="{CEFC953B-281C-4622-BBD7-1007A67A2434}" type="slidenum">
              <a:t>‹#›</a:t>
            </a:fld>
            <a:endParaRPr lang="en-US"/>
          </a:p>
        </p:txBody>
      </p:sp>
    </p:spTree>
    <p:extLst>
      <p:ext uri="{BB962C8B-B14F-4D97-AF65-F5344CB8AC3E}">
        <p14:creationId xmlns:p14="http://schemas.microsoft.com/office/powerpoint/2010/main" val="4121817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txBox="1">
            <a:spLocks noGrp="1"/>
          </p:cNvSpPr>
          <p:nvPr>
            <p:ph type="title"/>
          </p:nvPr>
        </p:nvSpPr>
        <p:spPr>
          <a:xfrm>
            <a:off x="1976439" y="5291139"/>
            <a:ext cx="6048371" cy="625477"/>
          </a:xfrm>
        </p:spPr>
        <p:txBody>
          <a:bodyPr anchor="b" anchorCtr="0"/>
          <a:lstStyle>
            <a:lvl1pPr algn="l">
              <a:defRPr lang="ja-JP" sz="2000" b="1"/>
            </a:lvl1pPr>
          </a:lstStyle>
          <a:p>
            <a:pPr lvl="0"/>
            <a:r>
              <a:rPr lang="ja-JP"/>
              <a:t>マスター タイトルの書式設定</a:t>
            </a:r>
            <a:endParaRPr lang="en-US"/>
          </a:p>
        </p:txBody>
      </p:sp>
      <p:sp>
        <p:nvSpPr>
          <p:cNvPr id="3" name="図プレースホルダー 2"/>
          <p:cNvSpPr txBox="1">
            <a:spLocks noGrp="1"/>
          </p:cNvSpPr>
          <p:nvPr>
            <p:ph type="pic" idx="1"/>
          </p:nvPr>
        </p:nvSpPr>
        <p:spPr>
          <a:xfrm>
            <a:off x="1976439" y="674690"/>
            <a:ext cx="6048371" cy="4537079"/>
          </a:xfrm>
        </p:spPr>
        <p:txBody>
          <a:bodyPr/>
          <a:lstStyle>
            <a:lvl1pPr marL="0" indent="0">
              <a:buNone/>
              <a:defRPr lang="en-US"/>
            </a:lvl1pPr>
          </a:lstStyle>
          <a:p>
            <a:pPr lvl="0"/>
            <a:endParaRPr lang="en-US"/>
          </a:p>
        </p:txBody>
      </p:sp>
      <p:sp>
        <p:nvSpPr>
          <p:cNvPr id="4" name="テキスト プレースホルダー 3"/>
          <p:cNvSpPr txBox="1">
            <a:spLocks noGrp="1"/>
          </p:cNvSpPr>
          <p:nvPr>
            <p:ph type="body" idx="2"/>
          </p:nvPr>
        </p:nvSpPr>
        <p:spPr>
          <a:xfrm>
            <a:off x="1976439" y="5916616"/>
            <a:ext cx="6048371" cy="887416"/>
          </a:xfrm>
        </p:spPr>
        <p:txBody>
          <a:bodyPr/>
          <a:lstStyle>
            <a:lvl1pPr marL="0" indent="0">
              <a:buNone/>
              <a:defRPr sz="1400"/>
            </a:lvl1pPr>
          </a:lstStyle>
          <a:p>
            <a:pPr lvl="0"/>
            <a:r>
              <a:rPr lang="ja-JP"/>
              <a:t>マスター テキストの書式設定</a:t>
            </a:r>
          </a:p>
        </p:txBody>
      </p:sp>
      <p:sp>
        <p:nvSpPr>
          <p:cNvPr id="5" name="日付プレースホルダー 4"/>
          <p:cNvSpPr txBox="1">
            <a:spLocks noGrp="1"/>
          </p:cNvSpPr>
          <p:nvPr>
            <p:ph type="dt" sz="half" idx="7"/>
          </p:nvPr>
        </p:nvSpPr>
        <p:spPr/>
        <p:txBody>
          <a:bodyPr/>
          <a:lstStyle>
            <a:lvl1pPr>
              <a:defRPr/>
            </a:lvl1pPr>
          </a:lstStyle>
          <a:p>
            <a:pPr lvl="0"/>
            <a:endParaRPr lang="en-US"/>
          </a:p>
        </p:txBody>
      </p:sp>
      <p:sp>
        <p:nvSpPr>
          <p:cNvPr id="6" name="フッター プレースホルダー 5"/>
          <p:cNvSpPr txBox="1">
            <a:spLocks noGrp="1"/>
          </p:cNvSpPr>
          <p:nvPr>
            <p:ph type="ftr" sz="quarter" idx="9"/>
          </p:nvPr>
        </p:nvSpPr>
        <p:spPr/>
        <p:txBody>
          <a:bodyPr/>
          <a:lstStyle>
            <a:lvl1pPr>
              <a:defRPr/>
            </a:lvl1pPr>
          </a:lstStyle>
          <a:p>
            <a:pPr lvl="0"/>
            <a:endParaRPr lang="en-US"/>
          </a:p>
        </p:txBody>
      </p:sp>
      <p:sp>
        <p:nvSpPr>
          <p:cNvPr id="7" name="スライド番号プレースホルダー 6"/>
          <p:cNvSpPr txBox="1">
            <a:spLocks noGrp="1"/>
          </p:cNvSpPr>
          <p:nvPr>
            <p:ph type="sldNum" sz="quarter" idx="8"/>
          </p:nvPr>
        </p:nvSpPr>
        <p:spPr/>
        <p:txBody>
          <a:bodyPr/>
          <a:lstStyle>
            <a:lvl1pPr>
              <a:defRPr/>
            </a:lvl1pPr>
          </a:lstStyle>
          <a:p>
            <a:pPr lvl="0"/>
            <a:fld id="{15549A98-02EF-4B0E-B45C-A8F53CFD8AEA}" type="slidenum">
              <a:t>‹#›</a:t>
            </a:fld>
            <a:endParaRPr lang="en-US"/>
          </a:p>
        </p:txBody>
      </p:sp>
    </p:spTree>
    <p:extLst>
      <p:ext uri="{BB962C8B-B14F-4D97-AF65-F5344CB8AC3E}">
        <p14:creationId xmlns:p14="http://schemas.microsoft.com/office/powerpoint/2010/main" val="661966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タイトル プレースホルダー 1"/>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noAutofit/>
          </a:bodyPr>
          <a:lstStyle/>
          <a:p>
            <a:pPr lvl="0"/>
            <a:endParaRPr lang="en-US"/>
          </a:p>
        </p:txBody>
      </p:sp>
      <p:sp>
        <p:nvSpPr>
          <p:cNvPr id="3" name="テキスト プレースホルダー 2"/>
          <p:cNvSpPr txBox="1">
            <a:spLocks noGrp="1"/>
          </p:cNvSpPr>
          <p:nvPr>
            <p:ph type="body" idx="1"/>
          </p:nvPr>
        </p:nvSpPr>
        <p:spPr>
          <a:xfrm>
            <a:off x="503998" y="1769043"/>
            <a:ext cx="9071643" cy="4989240"/>
          </a:xfrm>
          <a:prstGeom prst="rect">
            <a:avLst/>
          </a:prstGeom>
          <a:noFill/>
          <a:ln>
            <a:noFill/>
          </a:ln>
        </p:spPr>
        <p:txBody>
          <a:bodyPr vert="horz" wrap="square" lIns="0" tIns="0" rIns="0" bIns="0" anchor="t" anchorCtr="0" compatLnSpc="1">
            <a:noAutofit/>
          </a:body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日付プレースホルダー 3"/>
          <p:cNvSpPr txBox="1">
            <a:spLocks noGrp="1"/>
          </p:cNvSpPr>
          <p:nvPr>
            <p:ph type="dt" sz="half" idx="2"/>
          </p:nvPr>
        </p:nvSpPr>
        <p:spPr>
          <a:xfrm>
            <a:off x="503998" y="6887160"/>
            <a:ext cx="2348279" cy="521281"/>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ＭＳ Ｐ明朝" pitchFamily="2"/>
                <a:cs typeface="Tahoma" pitchFamily="2"/>
              </a:defRPr>
            </a:lvl1pPr>
          </a:lstStyle>
          <a:p>
            <a:pPr lvl="0"/>
            <a:endParaRPr lang="en-US"/>
          </a:p>
        </p:txBody>
      </p:sp>
      <p:sp>
        <p:nvSpPr>
          <p:cNvPr id="5" name="フッター プレースホルダー 4"/>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noAutofit/>
          </a:bodyPr>
          <a:lstStyle>
            <a:lvl1pPr marL="0" marR="0" lvl="0" indent="0" algn="ctr"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ＭＳ Ｐ明朝" pitchFamily="2"/>
                <a:cs typeface="Tahoma" pitchFamily="2"/>
              </a:defRPr>
            </a:lvl1pPr>
          </a:lstStyle>
          <a:p>
            <a:pPr lvl="0"/>
            <a:endParaRPr lang="en-US"/>
          </a:p>
        </p:txBody>
      </p:sp>
      <p:sp>
        <p:nvSpPr>
          <p:cNvPr id="6" name="スライド番号プレースホルダー 5"/>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ＭＳ Ｐ明朝" pitchFamily="2"/>
                <a:cs typeface="Tahoma" pitchFamily="2"/>
              </a:defRPr>
            </a:lvl1pPr>
          </a:lstStyle>
          <a:p>
            <a:pPr lvl="0"/>
            <a:fld id="{DE7490E5-9A8C-40B1-BF94-D2807B9EFF37}"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0">
        <a:lnSpc>
          <a:spcPct val="100000"/>
        </a:lnSpc>
        <a:spcBef>
          <a:spcPts val="0"/>
        </a:spcBef>
        <a:spcAft>
          <a:spcPts val="0"/>
        </a:spcAft>
        <a:buSzPct val="45000"/>
        <a:buFont typeface="StarSymbol"/>
        <a:buChar char="●"/>
        <a:tabLst/>
        <a:defRPr lang="en-US" sz="4400" b="0" i="0" u="none" strike="noStrike" kern="1200" cap="none" spc="0" baseline="0">
          <a:solidFill>
            <a:srgbClr val="000000"/>
          </a:solidFill>
          <a:uFillTx/>
          <a:latin typeface="Arial" pitchFamily="18"/>
          <a:ea typeface="ＭＳ Ｐゴシック" pitchFamily="2"/>
          <a:cs typeface="Mangal" pitchFamily="2"/>
        </a:defRPr>
      </a:lvl1pPr>
    </p:titleStyle>
    <p:bodyStyle>
      <a:lvl1pPr marL="431999" marR="0" lvl="0" indent="-323999" defTabSz="914400" rtl="0" fontAlgn="auto" hangingPunct="0">
        <a:lnSpc>
          <a:spcPct val="100000"/>
        </a:lnSpc>
        <a:spcBef>
          <a:spcPts val="0"/>
        </a:spcBef>
        <a:spcAft>
          <a:spcPts val="1415"/>
        </a:spcAft>
        <a:buSzPct val="45000"/>
        <a:buFont typeface="StarSymbol"/>
        <a:buChar char="●"/>
        <a:tabLst/>
        <a:defRPr lang="ja-JP" sz="3200" b="0" i="0" u="none" strike="noStrike" kern="1200" cap="none" spc="0" baseline="0">
          <a:solidFill>
            <a:srgbClr val="000000"/>
          </a:solidFill>
          <a:uFillTx/>
          <a:latin typeface="Arial" pitchFamily="18"/>
          <a:ea typeface="ＭＳ Ｐゴシック" pitchFamily="2"/>
          <a:cs typeface="Mangal" pitchFamily="2"/>
        </a:defRPr>
      </a:lvl1pPr>
      <a:lvl2pPr marL="863998" marR="0" lvl="1" indent="-323999" defTabSz="914400" rtl="0" fontAlgn="auto" hangingPunct="1">
        <a:lnSpc>
          <a:spcPct val="100000"/>
        </a:lnSpc>
        <a:spcBef>
          <a:spcPts val="0"/>
        </a:spcBef>
        <a:spcAft>
          <a:spcPts val="1135"/>
        </a:spcAft>
        <a:buSzPct val="45000"/>
        <a:buFont typeface="StarSymbol"/>
        <a:buChar char="●"/>
        <a:tabLst/>
        <a:defRPr lang="ja-JP" sz="2800" b="0" i="0" u="none" strike="noStrike" kern="1200" cap="none" spc="0" baseline="0">
          <a:solidFill>
            <a:srgbClr val="000000"/>
          </a:solidFill>
          <a:uFillTx/>
          <a:latin typeface="Arial" pitchFamily="18"/>
          <a:ea typeface="ＭＳ Ｐゴシック" pitchFamily="2"/>
          <a:cs typeface="Mangal" pitchFamily="2"/>
        </a:defRPr>
      </a:lvl2pPr>
      <a:lvl3pPr marL="1295997" marR="0" lvl="2" indent="-287999" defTabSz="914400" rtl="0" fontAlgn="auto" hangingPunct="1">
        <a:lnSpc>
          <a:spcPct val="100000"/>
        </a:lnSpc>
        <a:spcBef>
          <a:spcPts val="0"/>
        </a:spcBef>
        <a:spcAft>
          <a:spcPts val="850"/>
        </a:spcAft>
        <a:buSzPct val="75000"/>
        <a:buFont typeface="StarSymbol"/>
        <a:buChar char="–"/>
        <a:tabLst/>
        <a:defRPr lang="ja-JP" sz="2400" b="0" i="0" u="none" strike="noStrike" kern="1200" cap="none" spc="0" baseline="0">
          <a:solidFill>
            <a:srgbClr val="000000"/>
          </a:solidFill>
          <a:uFillTx/>
          <a:latin typeface="Arial" pitchFamily="18"/>
          <a:ea typeface="ＭＳ Ｐゴシック" pitchFamily="2"/>
          <a:cs typeface="Mangal" pitchFamily="2"/>
        </a:defRPr>
      </a:lvl3pPr>
      <a:lvl4pPr marL="1727996" marR="0" lvl="3" indent="-215999" defTabSz="914400" rtl="0" fontAlgn="auto" hangingPunct="1">
        <a:lnSpc>
          <a:spcPct val="100000"/>
        </a:lnSpc>
        <a:spcBef>
          <a:spcPts val="0"/>
        </a:spcBef>
        <a:spcAft>
          <a:spcPts val="565"/>
        </a:spcAft>
        <a:buSzPct val="45000"/>
        <a:buFont typeface="StarSymbol"/>
        <a:buChar char="●"/>
        <a:tabLst/>
        <a:defRPr lang="ja-JP" sz="2000" b="0" i="0" u="none" strike="noStrike" kern="1200" cap="none" spc="0" baseline="0">
          <a:solidFill>
            <a:srgbClr val="000000"/>
          </a:solidFill>
          <a:uFillTx/>
          <a:latin typeface="Arial" pitchFamily="18"/>
          <a:ea typeface="ＭＳ Ｐゴシック" pitchFamily="2"/>
          <a:cs typeface="Mangal" pitchFamily="2"/>
        </a:defRPr>
      </a:lvl4pPr>
      <a:lvl5pPr marL="2159995" marR="0" lvl="4" indent="-215999" defTabSz="914400" rtl="0" fontAlgn="auto" hangingPunct="1">
        <a:lnSpc>
          <a:spcPct val="100000"/>
        </a:lnSpc>
        <a:spcBef>
          <a:spcPts val="0"/>
        </a:spcBef>
        <a:spcAft>
          <a:spcPts val="285"/>
        </a:spcAft>
        <a:buSzPct val="75000"/>
        <a:buFont typeface="StarSymbol"/>
        <a:buChar char="–"/>
        <a:tabLst/>
        <a:defRPr lang="ja-JP" sz="2000" b="0" i="0" u="none" strike="noStrike" kern="1200" cap="none" spc="0" baseline="0">
          <a:solidFill>
            <a:srgbClr val="000000"/>
          </a:solidFill>
          <a:uFillTx/>
          <a:latin typeface="Arial" pitchFamily="18"/>
          <a:ea typeface="ＭＳ Ｐゴシック" pitchFamily="2"/>
          <a:cs typeface="Mangal"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18" Type="http://schemas.openxmlformats.org/officeDocument/2006/relationships/image" Target="../media/image25.JPG"/><Relationship Id="rId3" Type="http://schemas.openxmlformats.org/officeDocument/2006/relationships/image" Target="../media/image10.JPG"/><Relationship Id="rId7" Type="http://schemas.openxmlformats.org/officeDocument/2006/relationships/image" Target="../media/image14.JPG"/><Relationship Id="rId12" Type="http://schemas.openxmlformats.org/officeDocument/2006/relationships/image" Target="../media/image19.JPG"/><Relationship Id="rId17" Type="http://schemas.openxmlformats.org/officeDocument/2006/relationships/image" Target="../media/image24.JPG"/><Relationship Id="rId2" Type="http://schemas.openxmlformats.org/officeDocument/2006/relationships/notesSlide" Target="../notesSlides/notesSlide6.xml"/><Relationship Id="rId16" Type="http://schemas.openxmlformats.org/officeDocument/2006/relationships/image" Target="../media/image23.JPG"/><Relationship Id="rId20"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5" Type="http://schemas.openxmlformats.org/officeDocument/2006/relationships/image" Target="../media/image22.JPG"/><Relationship Id="rId10" Type="http://schemas.openxmlformats.org/officeDocument/2006/relationships/image" Target="../media/image17.JPG"/><Relationship Id="rId19" Type="http://schemas.openxmlformats.org/officeDocument/2006/relationships/image" Target="../media/image26.JPG"/><Relationship Id="rId4" Type="http://schemas.openxmlformats.org/officeDocument/2006/relationships/image" Target="../media/image11.JPG"/><Relationship Id="rId9" Type="http://schemas.openxmlformats.org/officeDocument/2006/relationships/image" Target="../media/image16.JPG"/><Relationship Id="rId14" Type="http://schemas.openxmlformats.org/officeDocument/2006/relationships/image" Target="../media/image21.JPG"/></Relationships>
</file>

<file path=ppt/slides/_rels/slide7.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38.JPG"/><Relationship Id="rId18" Type="http://schemas.openxmlformats.org/officeDocument/2006/relationships/image" Target="../media/image43.JPG"/><Relationship Id="rId3" Type="http://schemas.openxmlformats.org/officeDocument/2006/relationships/image" Target="../media/image28.JPG"/><Relationship Id="rId7" Type="http://schemas.openxmlformats.org/officeDocument/2006/relationships/image" Target="../media/image32.JPG"/><Relationship Id="rId12" Type="http://schemas.openxmlformats.org/officeDocument/2006/relationships/image" Target="../media/image37.JPG"/><Relationship Id="rId17" Type="http://schemas.openxmlformats.org/officeDocument/2006/relationships/image" Target="../media/image42.JPG"/><Relationship Id="rId2" Type="http://schemas.openxmlformats.org/officeDocument/2006/relationships/notesSlide" Target="../notesSlides/notesSlide7.xml"/><Relationship Id="rId16" Type="http://schemas.openxmlformats.org/officeDocument/2006/relationships/image" Target="../media/image41.JPG"/><Relationship Id="rId1" Type="http://schemas.openxmlformats.org/officeDocument/2006/relationships/slideLayout" Target="../slideLayouts/slideLayout7.xml"/><Relationship Id="rId6" Type="http://schemas.openxmlformats.org/officeDocument/2006/relationships/image" Target="../media/image31.JPG"/><Relationship Id="rId11" Type="http://schemas.openxmlformats.org/officeDocument/2006/relationships/image" Target="../media/image36.JPG"/><Relationship Id="rId5" Type="http://schemas.openxmlformats.org/officeDocument/2006/relationships/image" Target="../media/image30.JPG"/><Relationship Id="rId15" Type="http://schemas.openxmlformats.org/officeDocument/2006/relationships/image" Target="../media/image40.JPG"/><Relationship Id="rId10" Type="http://schemas.openxmlformats.org/officeDocument/2006/relationships/image" Target="../media/image35.JPG"/><Relationship Id="rId4" Type="http://schemas.openxmlformats.org/officeDocument/2006/relationships/image" Target="../media/image29.JPG"/><Relationship Id="rId9" Type="http://schemas.openxmlformats.org/officeDocument/2006/relationships/image" Target="../media/image34.JPG"/><Relationship Id="rId14" Type="http://schemas.openxmlformats.org/officeDocument/2006/relationships/image" Target="../media/image3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a:xfrm>
            <a:off x="503998" y="593847"/>
            <a:ext cx="9071643" cy="677104"/>
          </a:xfrm>
        </p:spPr>
        <p:txBody>
          <a:bodyPr>
            <a:spAutoFit/>
          </a:bodyPr>
          <a:lstStyle/>
          <a:p>
            <a:pPr lvl="0">
              <a:buNone/>
            </a:pPr>
            <a:r>
              <a:rPr lang="ja-JP" altLang="en-US"/>
              <a:t>有害獣防除終了報告書</a:t>
            </a:r>
          </a:p>
        </p:txBody>
      </p:sp>
      <p:sp>
        <p:nvSpPr>
          <p:cNvPr id="3" name="サブタイトル 2"/>
          <p:cNvSpPr txBox="1">
            <a:spLocks noGrp="1"/>
          </p:cNvSpPr>
          <p:nvPr>
            <p:ph type="subTitle" idx="4294967295"/>
          </p:nvPr>
        </p:nvSpPr>
        <p:spPr>
          <a:xfrm>
            <a:off x="5272156" y="6877321"/>
            <a:ext cx="4303486" cy="492440"/>
          </a:xfrm>
        </p:spPr>
        <p:txBody>
          <a:bodyPr anchor="ctr" anchorCtr="1">
            <a:spAutoFit/>
          </a:bodyPr>
          <a:lstStyle/>
          <a:p>
            <a:pPr marL="0" lvl="0" indent="0" algn="ctr">
              <a:buNone/>
            </a:pPr>
            <a:r>
              <a:rPr lang="ja-JP"/>
              <a:t>日東防疫株式会社</a:t>
            </a:r>
          </a:p>
        </p:txBody>
      </p:sp>
      <p:sp>
        <p:nvSpPr>
          <p:cNvPr id="4" name="タイトル 1"/>
          <p:cNvSpPr txBox="1"/>
          <p:nvPr/>
        </p:nvSpPr>
        <p:spPr>
          <a:xfrm>
            <a:off x="1727941" y="5826255"/>
            <a:ext cx="2259701" cy="492440"/>
          </a:xfrm>
          <a:prstGeom prst="rect">
            <a:avLst/>
          </a:prstGeom>
          <a:noFill/>
          <a:ln cap="flat">
            <a:noFill/>
          </a:ln>
        </p:spPr>
        <p:txBody>
          <a:bodyPr vert="horz" wrap="square" lIns="0" tIns="0" rIns="0" bIns="0" anchor="ctr"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ja-JP" sz="3200" b="1" i="0" u="sng" strike="noStrike" kern="0" cap="none" spc="0" baseline="0">
                <a:solidFill>
                  <a:srgbClr val="000000"/>
                </a:solidFill>
                <a:uFillTx/>
                <a:latin typeface="Arial" pitchFamily="18"/>
                <a:ea typeface="ＭＳ Ｐゴシック" pitchFamily="2"/>
                <a:cs typeface="Mangal" pitchFamily="2"/>
              </a:rPr>
              <a:t>佐々木</a:t>
            </a:r>
            <a:r>
              <a:rPr lang="ja-JP" sz="3200" b="1" i="0" u="sng" strike="noStrike" kern="1200" cap="none" spc="0" baseline="0">
                <a:solidFill>
                  <a:srgbClr val="000000"/>
                </a:solidFill>
                <a:uFillTx/>
                <a:latin typeface="Arial" pitchFamily="18"/>
                <a:ea typeface="ＭＳ Ｐゴシック" pitchFamily="2"/>
                <a:cs typeface="Mangal" pitchFamily="2"/>
              </a:rPr>
              <a:t>邸</a:t>
            </a:r>
          </a:p>
        </p:txBody>
      </p:sp>
      <p:pic>
        <p:nvPicPr>
          <p:cNvPr id="5" name="Picture 2" descr="「イタチ」の画像検索結果"/>
          <p:cNvPicPr>
            <a:picLocks noChangeAspect="1"/>
          </p:cNvPicPr>
          <p:nvPr/>
        </p:nvPicPr>
        <p:blipFill>
          <a:blip r:embed="rId3"/>
          <a:srcRect/>
          <a:stretch>
            <a:fillRect/>
          </a:stretch>
        </p:blipFill>
        <p:spPr>
          <a:xfrm>
            <a:off x="5760390" y="4571926"/>
            <a:ext cx="3240359" cy="2195849"/>
          </a:xfrm>
          <a:prstGeom prst="rect">
            <a:avLst/>
          </a:prstGeom>
          <a:noFill/>
          <a:ln cap="flat">
            <a:noFill/>
          </a:ln>
        </p:spPr>
      </p:pic>
      <p:pic>
        <p:nvPicPr>
          <p:cNvPr id="6" name="図 7"/>
          <p:cNvPicPr>
            <a:picLocks noChangeAspect="1"/>
          </p:cNvPicPr>
          <p:nvPr/>
        </p:nvPicPr>
        <p:blipFill>
          <a:blip r:embed="rId4"/>
          <a:stretch>
            <a:fillRect/>
          </a:stretch>
        </p:blipFill>
        <p:spPr>
          <a:xfrm>
            <a:off x="720766" y="2123657"/>
            <a:ext cx="4274042" cy="3205529"/>
          </a:xfrm>
          <a:prstGeom prst="rect">
            <a:avLst/>
          </a:prstGeom>
          <a:noFill/>
          <a:ln cap="flat">
            <a:noFill/>
          </a:ln>
        </p:spPr>
      </p:pic>
      <p:pic>
        <p:nvPicPr>
          <p:cNvPr id="7" name="図 8"/>
          <p:cNvPicPr>
            <a:picLocks noChangeAspect="1"/>
          </p:cNvPicPr>
          <p:nvPr/>
        </p:nvPicPr>
        <p:blipFill>
          <a:blip r:embed="rId5"/>
          <a:stretch>
            <a:fillRect/>
          </a:stretch>
        </p:blipFill>
        <p:spPr>
          <a:xfrm>
            <a:off x="5904408" y="1968227"/>
            <a:ext cx="2952332" cy="2214247"/>
          </a:xfrm>
          <a:prstGeom prst="rect">
            <a:avLst/>
          </a:prstGeom>
          <a:noFill/>
          <a:ln cap="flat">
            <a:noFill/>
          </a:ln>
        </p:spPr>
      </p:pic>
      <p:pic>
        <p:nvPicPr>
          <p:cNvPr id="8" name="Picture 2" descr="\\192.168.1.150\共有\04施工写真管理\イタチ\佐々木邸\佐々木邸\イタチ捕獲\P8223726.JPG"/>
          <p:cNvPicPr>
            <a:picLocks noChangeAspect="1"/>
          </p:cNvPicPr>
          <p:nvPr/>
        </p:nvPicPr>
        <p:blipFill>
          <a:blip r:embed="rId6"/>
          <a:srcRect/>
          <a:stretch>
            <a:fillRect/>
          </a:stretch>
        </p:blipFill>
        <p:spPr>
          <a:xfrm>
            <a:off x="5760390" y="4571926"/>
            <a:ext cx="3240359" cy="2181740"/>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4119"/>
    </mc:Choice>
    <mc:Fallback>
      <p:transition spd="slow" advTm="411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a:xfrm>
            <a:off x="575815" y="323450"/>
            <a:ext cx="9071643" cy="1262155"/>
          </a:xfrm>
        </p:spPr>
        <p:txBody>
          <a:bodyPr/>
          <a:lstStyle/>
          <a:p>
            <a:pPr lvl="0">
              <a:buNone/>
            </a:pPr>
            <a:r>
              <a:rPr lang="ja-JP" altLang="en-US"/>
              <a:t>施工事項</a:t>
            </a:r>
            <a:r>
              <a:rPr lang="en-US"/>
              <a:t/>
            </a:r>
            <a:br>
              <a:rPr lang="en-US"/>
            </a:br>
            <a:endParaRPr lang="en-US"/>
          </a:p>
        </p:txBody>
      </p:sp>
      <p:sp>
        <p:nvSpPr>
          <p:cNvPr id="3" name="テキスト プレースホルダー 2"/>
          <p:cNvSpPr txBox="1">
            <a:spLocks noGrp="1"/>
          </p:cNvSpPr>
          <p:nvPr>
            <p:ph type="body" idx="4294967295"/>
          </p:nvPr>
        </p:nvSpPr>
        <p:spPr>
          <a:xfrm>
            <a:off x="822557" y="954523"/>
            <a:ext cx="9071643" cy="6356433"/>
          </a:xfrm>
        </p:spPr>
        <p:txBody>
          <a:bodyPr/>
          <a:lstStyle/>
          <a:p>
            <a:pPr lvl="0">
              <a:buNone/>
            </a:pPr>
            <a:r>
              <a:rPr lang="ja-JP"/>
              <a:t>　</a:t>
            </a:r>
          </a:p>
          <a:p>
            <a:pPr lvl="0">
              <a:buNone/>
            </a:pPr>
            <a:r>
              <a:rPr lang="ja-JP"/>
              <a:t>　</a:t>
            </a:r>
            <a:r>
              <a:rPr lang="en-US"/>
              <a:t>1.  </a:t>
            </a:r>
            <a:r>
              <a:rPr lang="ja-JP"/>
              <a:t>施行内容</a:t>
            </a:r>
            <a:endParaRPr lang="en-US"/>
          </a:p>
          <a:p>
            <a:pPr lvl="0">
              <a:buNone/>
            </a:pPr>
            <a:r>
              <a:rPr lang="ja-JP"/>
              <a:t>　２．施工工程</a:t>
            </a:r>
            <a:endParaRPr lang="en-US"/>
          </a:p>
          <a:p>
            <a:pPr lvl="0">
              <a:buNone/>
            </a:pPr>
            <a:r>
              <a:rPr lang="ja-JP"/>
              <a:t>　３．工事写真</a:t>
            </a:r>
            <a:endParaRPr lang="en-US"/>
          </a:p>
          <a:p>
            <a:pPr lvl="0">
              <a:buNone/>
            </a:pPr>
            <a:r>
              <a:rPr lang="ja-JP"/>
              <a:t>　　　</a:t>
            </a:r>
            <a:r>
              <a:rPr lang="ja-JP" sz="2800"/>
              <a:t>①追い出し器具設置</a:t>
            </a:r>
            <a:endParaRPr lang="en-US" sz="2800"/>
          </a:p>
          <a:p>
            <a:pPr lvl="0">
              <a:buNone/>
            </a:pPr>
            <a:r>
              <a:rPr lang="ja-JP" sz="2800"/>
              <a:t>　　　 ②閉塞工事写真</a:t>
            </a:r>
            <a:endParaRPr lang="en-US" sz="2800"/>
          </a:p>
          <a:p>
            <a:pPr lvl="0">
              <a:buNone/>
            </a:pPr>
            <a:r>
              <a:rPr lang="ja-JP" sz="2800"/>
              <a:t>　　　 ③消毒・殺虫施工写真</a:t>
            </a:r>
            <a:endParaRPr lang="en-US" sz="2800"/>
          </a:p>
          <a:p>
            <a:pPr lvl="0">
              <a:buNone/>
            </a:pPr>
            <a:r>
              <a:rPr lang="ja-JP"/>
              <a:t>　４．完了報告</a:t>
            </a:r>
          </a:p>
          <a:p>
            <a:pPr lvl="0">
              <a:buNone/>
            </a:pPr>
            <a:endParaRPr lang="en-US"/>
          </a:p>
          <a:p>
            <a:pPr lvl="0">
              <a:buNone/>
            </a:pPr>
            <a:r>
              <a:rPr lang="ja-JP"/>
              <a:t>　　　　　　　　</a:t>
            </a:r>
            <a:endParaRPr lang="en-US"/>
          </a:p>
          <a:p>
            <a:pPr lvl="0">
              <a:buNone/>
            </a:pPr>
            <a:endParaRPr lang="en-US"/>
          </a:p>
          <a:p>
            <a:pPr lvl="0">
              <a:buNone/>
            </a:pPr>
            <a:r>
              <a:rPr lang="ja-JP"/>
              <a:t>　　　　　　</a:t>
            </a:r>
            <a:endParaRPr lang="en-US"/>
          </a:p>
          <a:p>
            <a:pPr lvl="0">
              <a:buNone/>
            </a:pPr>
            <a:endParaRPr lang="en-US"/>
          </a:p>
          <a:p>
            <a:pPr lvl="0">
              <a:buNone/>
            </a:pPr>
            <a:r>
              <a:rPr lang="ja-JP"/>
              <a:t>　　　　　　　　　</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3888"/>
    </mc:Choice>
    <mc:Fallback>
      <p:transition spd="slow" advTm="388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p>
            <a:pPr lvl="0">
              <a:buNone/>
            </a:pPr>
            <a:r>
              <a:rPr lang="ja-JP" altLang="en-US"/>
              <a:t>施工内容</a:t>
            </a:r>
            <a:endParaRPr lang="en-US"/>
          </a:p>
        </p:txBody>
      </p:sp>
      <p:sp>
        <p:nvSpPr>
          <p:cNvPr id="3" name="テキスト プレースホルダー 2"/>
          <p:cNvSpPr txBox="1">
            <a:spLocks noGrp="1"/>
          </p:cNvSpPr>
          <p:nvPr>
            <p:ph type="body" idx="4294967295"/>
          </p:nvPr>
        </p:nvSpPr>
        <p:spPr>
          <a:xfrm>
            <a:off x="575815" y="1331567"/>
            <a:ext cx="9071643" cy="5976664"/>
          </a:xfrm>
        </p:spPr>
        <p:txBody>
          <a:bodyPr/>
          <a:lstStyle/>
          <a:p>
            <a:pPr lvl="0">
              <a:buNone/>
            </a:pPr>
            <a:endParaRPr lang="en-US"/>
          </a:p>
          <a:p>
            <a:pPr lvl="0">
              <a:buNone/>
            </a:pPr>
            <a:endParaRPr lang="en-US"/>
          </a:p>
          <a:p>
            <a:pPr lvl="0">
              <a:buNone/>
            </a:pPr>
            <a:r>
              <a:rPr lang="ja-JP"/>
              <a:t>①施工名称：イタチ追い出し駆除及び閉塞工事</a:t>
            </a:r>
            <a:endParaRPr lang="en-US"/>
          </a:p>
          <a:p>
            <a:pPr lvl="0">
              <a:buNone/>
            </a:pPr>
            <a:endParaRPr lang="en-US"/>
          </a:p>
          <a:p>
            <a:pPr lvl="0">
              <a:buNone/>
            </a:pPr>
            <a:r>
              <a:rPr lang="ja-JP"/>
              <a:t>②施工日時：平成</a:t>
            </a:r>
            <a:r>
              <a:rPr lang="en-US"/>
              <a:t>27</a:t>
            </a:r>
            <a:r>
              <a:rPr lang="ja-JP"/>
              <a:t>年</a:t>
            </a:r>
            <a:r>
              <a:rPr lang="en-US"/>
              <a:t>8</a:t>
            </a:r>
            <a:r>
              <a:rPr lang="ja-JP"/>
              <a:t>月</a:t>
            </a:r>
            <a:r>
              <a:rPr lang="en-US"/>
              <a:t>21</a:t>
            </a:r>
            <a:r>
              <a:rPr lang="ja-JP"/>
              <a:t>・</a:t>
            </a:r>
            <a:r>
              <a:rPr lang="en-US"/>
              <a:t>24</a:t>
            </a:r>
            <a:r>
              <a:rPr lang="ja-JP"/>
              <a:t>・</a:t>
            </a:r>
            <a:r>
              <a:rPr lang="en-US"/>
              <a:t>27</a:t>
            </a:r>
            <a:r>
              <a:rPr lang="ja-JP"/>
              <a:t>日</a:t>
            </a:r>
            <a:endParaRPr lang="en-US"/>
          </a:p>
          <a:p>
            <a:pPr lvl="0">
              <a:buNone/>
            </a:pPr>
            <a:endParaRPr lang="en-US"/>
          </a:p>
          <a:p>
            <a:pPr lvl="0">
              <a:buNone/>
            </a:pPr>
            <a:r>
              <a:rPr lang="ja-JP"/>
              <a:t>③施工担当者：</a:t>
            </a:r>
            <a:r>
              <a:rPr lang="en-US"/>
              <a:t> </a:t>
            </a:r>
            <a:r>
              <a:rPr lang="ja-JP"/>
              <a:t>濵松孝一・平盛正義</a:t>
            </a:r>
            <a:endParaRPr lang="en-US" b="1"/>
          </a:p>
          <a:p>
            <a:pPr lvl="0">
              <a:buNone/>
            </a:pPr>
            <a:endParaRPr lang="en-US"/>
          </a:p>
          <a:p>
            <a:pPr lvl="0"/>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4527"/>
    </mc:Choice>
    <mc:Fallback>
      <p:transition spd="slow" advTm="452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p>
            <a:pPr lvl="0">
              <a:buNone/>
            </a:pPr>
            <a:r>
              <a:rPr lang="ja-JP" altLang="en-US"/>
              <a:t>施工工程</a:t>
            </a:r>
          </a:p>
        </p:txBody>
      </p:sp>
      <p:sp>
        <p:nvSpPr>
          <p:cNvPr id="3" name="テキスト プレースホルダー 2"/>
          <p:cNvSpPr txBox="1">
            <a:spLocks noGrp="1"/>
          </p:cNvSpPr>
          <p:nvPr>
            <p:ph type="body" idx="4294967295"/>
          </p:nvPr>
        </p:nvSpPr>
        <p:spPr>
          <a:xfrm>
            <a:off x="290285" y="1890366"/>
            <a:ext cx="9659255" cy="4060484"/>
          </a:xfrm>
        </p:spPr>
        <p:txBody>
          <a:bodyPr/>
          <a:lstStyle/>
          <a:p>
            <a:pPr lvl="0">
              <a:buNone/>
            </a:pPr>
            <a:endParaRPr lang="en-US"/>
          </a:p>
          <a:p>
            <a:pPr lvl="0">
              <a:buNone/>
            </a:pPr>
            <a:r>
              <a:rPr lang="en-US"/>
              <a:t>Ⅰ</a:t>
            </a:r>
            <a:r>
              <a:rPr lang="ja-JP"/>
              <a:t>．侵入調査</a:t>
            </a:r>
            <a:endParaRPr lang="en-US"/>
          </a:p>
          <a:p>
            <a:pPr lvl="0">
              <a:buNone/>
            </a:pPr>
            <a:r>
              <a:rPr lang="en-US"/>
              <a:t>Ⅱ</a:t>
            </a:r>
            <a:r>
              <a:rPr lang="ja-JP"/>
              <a:t>．追い出し器具設置</a:t>
            </a:r>
            <a:endParaRPr lang="en-US"/>
          </a:p>
          <a:p>
            <a:pPr lvl="0">
              <a:buNone/>
            </a:pPr>
            <a:r>
              <a:rPr lang="en-US"/>
              <a:t>Ⅲ</a:t>
            </a:r>
            <a:r>
              <a:rPr lang="ja-JP"/>
              <a:t>．侵入口閉塞工事</a:t>
            </a:r>
            <a:endParaRPr lang="en-US"/>
          </a:p>
          <a:p>
            <a:pPr lvl="0">
              <a:buNone/>
            </a:pPr>
            <a:r>
              <a:rPr lang="en-US"/>
              <a:t>Ⅳ</a:t>
            </a:r>
            <a:r>
              <a:rPr lang="ja-JP"/>
              <a:t>．殺菌、殺虫消毒（天井裏</a:t>
            </a:r>
            <a:r>
              <a:rPr lang="en-US"/>
              <a:t>ULV</a:t>
            </a:r>
            <a:r>
              <a:rPr lang="ja-JP"/>
              <a:t>噴霧消毒）</a:t>
            </a:r>
            <a:endParaRPr lang="en-US"/>
          </a:p>
          <a:p>
            <a:pPr lvl="0">
              <a:buNone/>
            </a:pPr>
            <a:r>
              <a:rPr lang="en-US"/>
              <a:t>Ⅴ</a:t>
            </a:r>
            <a:r>
              <a:rPr lang="ja-JP"/>
              <a:t>．最終チェック</a:t>
            </a:r>
            <a:endParaRPr lang="en-US"/>
          </a:p>
          <a:p>
            <a:pPr lvl="0"/>
            <a:endParaRPr lang="en-US"/>
          </a:p>
          <a:p>
            <a:pPr marL="107999" lvl="0" indent="0">
              <a:buNone/>
            </a:pPr>
            <a:r>
              <a:rPr lang="ja-JP" b="1"/>
              <a:t>　　　　　　　　　</a:t>
            </a:r>
          </a:p>
          <a:p>
            <a:pPr lvl="0"/>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4269"/>
    </mc:Choice>
    <mc:Fallback>
      <p:transition spd="slow" advTm="426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a:xfrm>
            <a:off x="539998" y="177841"/>
            <a:ext cx="9071643" cy="1262155"/>
          </a:xfrm>
        </p:spPr>
        <p:txBody>
          <a:bodyPr/>
          <a:lstStyle/>
          <a:p>
            <a:pPr lvl="0">
              <a:buNone/>
            </a:pPr>
            <a:r>
              <a:rPr lang="ja-JP" altLang="en-US"/>
              <a:t>追い出し施工写真①</a:t>
            </a:r>
            <a:endParaRPr lang="en-US"/>
          </a:p>
        </p:txBody>
      </p:sp>
      <p:sp>
        <p:nvSpPr>
          <p:cNvPr id="3" name="タイトル 11"/>
          <p:cNvSpPr txBox="1">
            <a:spLocks noGrp="1"/>
          </p:cNvSpPr>
          <p:nvPr>
            <p:ph type="title" idx="4294967295"/>
          </p:nvPr>
        </p:nvSpPr>
        <p:spPr>
          <a:xfrm>
            <a:off x="3482044" y="6444133"/>
            <a:ext cx="3168350" cy="864098"/>
          </a:xfrm>
        </p:spPr>
        <p:txBody>
          <a:bodyPr/>
          <a:lstStyle/>
          <a:p>
            <a:pPr lvl="0">
              <a:buNone/>
            </a:pPr>
            <a:r>
              <a:rPr lang="ja-JP" altLang="en-US" sz="2000"/>
              <a:t>衝撃波はやぶさ設置</a:t>
            </a:r>
            <a:endParaRPr lang="en-US" sz="2000"/>
          </a:p>
        </p:txBody>
      </p:sp>
      <p:pic>
        <p:nvPicPr>
          <p:cNvPr id="4" name="図 10"/>
          <p:cNvPicPr>
            <a:picLocks noChangeAspect="1"/>
          </p:cNvPicPr>
          <p:nvPr/>
        </p:nvPicPr>
        <p:blipFill>
          <a:blip r:embed="rId3"/>
          <a:stretch>
            <a:fillRect/>
          </a:stretch>
        </p:blipFill>
        <p:spPr>
          <a:xfrm>
            <a:off x="359788" y="1403576"/>
            <a:ext cx="2880003" cy="2159995"/>
          </a:xfrm>
          <a:prstGeom prst="rect">
            <a:avLst/>
          </a:prstGeom>
          <a:noFill/>
          <a:ln cap="flat">
            <a:noFill/>
          </a:ln>
        </p:spPr>
      </p:pic>
      <p:pic>
        <p:nvPicPr>
          <p:cNvPr id="5" name="図 11"/>
          <p:cNvPicPr>
            <a:picLocks noChangeAspect="1"/>
          </p:cNvPicPr>
          <p:nvPr/>
        </p:nvPicPr>
        <p:blipFill>
          <a:blip r:embed="rId4"/>
          <a:stretch>
            <a:fillRect/>
          </a:stretch>
        </p:blipFill>
        <p:spPr>
          <a:xfrm>
            <a:off x="3626217" y="1395822"/>
            <a:ext cx="2880003" cy="2159995"/>
          </a:xfrm>
          <a:prstGeom prst="rect">
            <a:avLst/>
          </a:prstGeom>
          <a:noFill/>
          <a:ln cap="flat">
            <a:noFill/>
          </a:ln>
        </p:spPr>
      </p:pic>
      <p:pic>
        <p:nvPicPr>
          <p:cNvPr id="6" name="図 12"/>
          <p:cNvPicPr>
            <a:picLocks noChangeAspect="1"/>
          </p:cNvPicPr>
          <p:nvPr/>
        </p:nvPicPr>
        <p:blipFill>
          <a:blip r:embed="rId5"/>
          <a:stretch>
            <a:fillRect/>
          </a:stretch>
        </p:blipFill>
        <p:spPr>
          <a:xfrm>
            <a:off x="7033199" y="1403576"/>
            <a:ext cx="2880003" cy="2159995"/>
          </a:xfrm>
          <a:prstGeom prst="rect">
            <a:avLst/>
          </a:prstGeom>
          <a:noFill/>
          <a:ln cap="flat">
            <a:noFill/>
          </a:ln>
        </p:spPr>
      </p:pic>
      <p:pic>
        <p:nvPicPr>
          <p:cNvPr id="7" name="図 13"/>
          <p:cNvPicPr>
            <a:picLocks noChangeAspect="1"/>
          </p:cNvPicPr>
          <p:nvPr/>
        </p:nvPicPr>
        <p:blipFill>
          <a:blip r:embed="rId6"/>
          <a:stretch>
            <a:fillRect/>
          </a:stretch>
        </p:blipFill>
        <p:spPr>
          <a:xfrm>
            <a:off x="5328345" y="4067872"/>
            <a:ext cx="2880003" cy="2159995"/>
          </a:xfrm>
          <a:prstGeom prst="rect">
            <a:avLst/>
          </a:prstGeom>
          <a:noFill/>
          <a:ln cap="flat">
            <a:noFill/>
          </a:ln>
        </p:spPr>
      </p:pic>
      <p:pic>
        <p:nvPicPr>
          <p:cNvPr id="8" name="図 14"/>
          <p:cNvPicPr>
            <a:picLocks noChangeAspect="1"/>
          </p:cNvPicPr>
          <p:nvPr/>
        </p:nvPicPr>
        <p:blipFill>
          <a:blip r:embed="rId7"/>
          <a:stretch>
            <a:fillRect/>
          </a:stretch>
        </p:blipFill>
        <p:spPr>
          <a:xfrm>
            <a:off x="2015977" y="4067872"/>
            <a:ext cx="2880003" cy="2159995"/>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4422"/>
    </mc:Choice>
    <mc:Fallback>
      <p:transition spd="slow" advTm="442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a:xfrm>
            <a:off x="101598" y="90754"/>
            <a:ext cx="4408267" cy="881701"/>
          </a:xfrm>
        </p:spPr>
        <p:txBody>
          <a:bodyPr/>
          <a:lstStyle/>
          <a:p>
            <a:pPr lvl="0">
              <a:buNone/>
            </a:pPr>
            <a:r>
              <a:rPr lang="ja-JP" altLang="en-US"/>
              <a:t>閉塞施工写真②</a:t>
            </a:r>
            <a:endParaRPr lang="en-US"/>
          </a:p>
        </p:txBody>
      </p:sp>
      <p:sp>
        <p:nvSpPr>
          <p:cNvPr id="3" name="タイトル 10"/>
          <p:cNvSpPr txBox="1">
            <a:spLocks noGrp="1"/>
          </p:cNvSpPr>
          <p:nvPr>
            <p:ph type="title" idx="4294967295"/>
          </p:nvPr>
        </p:nvSpPr>
        <p:spPr>
          <a:xfrm>
            <a:off x="4392238" y="467468"/>
            <a:ext cx="2520278" cy="288036"/>
          </a:xfrm>
        </p:spPr>
        <p:txBody>
          <a:bodyPr/>
          <a:lstStyle/>
          <a:p>
            <a:pPr lvl="0">
              <a:buNone/>
            </a:pPr>
            <a:r>
              <a:rPr lang="ja-JP" altLang="en-US" sz="2400"/>
              <a:t>屋根瓦　　雨どい</a:t>
            </a:r>
            <a:endParaRPr lang="en-US" sz="2400"/>
          </a:p>
        </p:txBody>
      </p:sp>
      <p:sp>
        <p:nvSpPr>
          <p:cNvPr id="4" name="右矢印 25"/>
          <p:cNvSpPr/>
          <p:nvPr/>
        </p:nvSpPr>
        <p:spPr>
          <a:xfrm>
            <a:off x="2207279" y="2933267"/>
            <a:ext cx="720080" cy="484632"/>
          </a:xfrm>
          <a:custGeom>
            <a:avLst>
              <a:gd name="f0" fmla="val 1433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ＭＳ Ｐゴシック"/>
            </a:endParaRPr>
          </a:p>
        </p:txBody>
      </p:sp>
      <p:sp>
        <p:nvSpPr>
          <p:cNvPr id="5" name="右矢印 26"/>
          <p:cNvSpPr/>
          <p:nvPr/>
        </p:nvSpPr>
        <p:spPr>
          <a:xfrm>
            <a:off x="2183541" y="4501481"/>
            <a:ext cx="720080" cy="484632"/>
          </a:xfrm>
          <a:custGeom>
            <a:avLst>
              <a:gd name="f0" fmla="val 1433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ＭＳ Ｐゴシック"/>
            </a:endParaRPr>
          </a:p>
        </p:txBody>
      </p:sp>
      <p:sp>
        <p:nvSpPr>
          <p:cNvPr id="6" name="右矢印 27"/>
          <p:cNvSpPr/>
          <p:nvPr/>
        </p:nvSpPr>
        <p:spPr>
          <a:xfrm>
            <a:off x="2207279" y="6098325"/>
            <a:ext cx="720080" cy="484632"/>
          </a:xfrm>
          <a:custGeom>
            <a:avLst>
              <a:gd name="f0" fmla="val 1433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ＭＳ Ｐゴシック"/>
            </a:endParaRPr>
          </a:p>
        </p:txBody>
      </p:sp>
      <p:sp>
        <p:nvSpPr>
          <p:cNvPr id="7" name="テキスト ボックス 28"/>
          <p:cNvSpPr txBox="1"/>
          <p:nvPr/>
        </p:nvSpPr>
        <p:spPr>
          <a:xfrm>
            <a:off x="500652" y="7123560"/>
            <a:ext cx="133882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000000"/>
                </a:solidFill>
                <a:uFillTx/>
                <a:latin typeface="Calibri"/>
                <a:ea typeface="ＭＳ Ｐゴシック"/>
              </a:rPr>
              <a:t>閉塞工事前</a:t>
            </a:r>
            <a:endParaRPr lang="en-US" sz="1800" b="0" i="0" u="none" strike="noStrike" kern="1200" cap="none" spc="0" baseline="0">
              <a:solidFill>
                <a:srgbClr val="000000"/>
              </a:solidFill>
              <a:uFillTx/>
              <a:latin typeface="Calibri"/>
              <a:ea typeface="ＭＳ Ｐゴシック"/>
            </a:endParaRPr>
          </a:p>
        </p:txBody>
      </p:sp>
      <p:sp>
        <p:nvSpPr>
          <p:cNvPr id="8" name="テキスト ボックス 29"/>
          <p:cNvSpPr txBox="1"/>
          <p:nvPr/>
        </p:nvSpPr>
        <p:spPr>
          <a:xfrm>
            <a:off x="3434797" y="7123560"/>
            <a:ext cx="133882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000000"/>
                </a:solidFill>
                <a:uFillTx/>
                <a:latin typeface="Calibri"/>
                <a:ea typeface="ＭＳ Ｐゴシック"/>
              </a:rPr>
              <a:t>閉塞工事後</a:t>
            </a:r>
            <a:endParaRPr lang="en-US" sz="1800" b="0" i="0" u="none" strike="noStrike" kern="1200" cap="none" spc="0" baseline="0">
              <a:solidFill>
                <a:srgbClr val="000000"/>
              </a:solidFill>
              <a:uFillTx/>
              <a:latin typeface="Calibri"/>
              <a:ea typeface="ＭＳ Ｐゴシック"/>
            </a:endParaRPr>
          </a:p>
        </p:txBody>
      </p:sp>
      <p:pic>
        <p:nvPicPr>
          <p:cNvPr id="9" name="図 19"/>
          <p:cNvPicPr>
            <a:picLocks noChangeAspect="1"/>
          </p:cNvPicPr>
          <p:nvPr/>
        </p:nvPicPr>
        <p:blipFill>
          <a:blip r:embed="rId3"/>
          <a:stretch>
            <a:fillRect/>
          </a:stretch>
        </p:blipFill>
        <p:spPr>
          <a:xfrm>
            <a:off x="5256336" y="874084"/>
            <a:ext cx="1920002" cy="1439997"/>
          </a:xfrm>
          <a:prstGeom prst="rect">
            <a:avLst/>
          </a:prstGeom>
          <a:noFill/>
          <a:ln cap="flat">
            <a:noFill/>
          </a:ln>
        </p:spPr>
      </p:pic>
      <p:pic>
        <p:nvPicPr>
          <p:cNvPr id="10" name="図 21"/>
          <p:cNvPicPr>
            <a:picLocks noChangeAspect="1"/>
          </p:cNvPicPr>
          <p:nvPr/>
        </p:nvPicPr>
        <p:blipFill>
          <a:blip r:embed="rId4"/>
          <a:stretch>
            <a:fillRect/>
          </a:stretch>
        </p:blipFill>
        <p:spPr>
          <a:xfrm>
            <a:off x="210065" y="874084"/>
            <a:ext cx="1920002" cy="1439997"/>
          </a:xfrm>
          <a:prstGeom prst="rect">
            <a:avLst/>
          </a:prstGeom>
          <a:noFill/>
          <a:ln cap="flat">
            <a:noFill/>
          </a:ln>
        </p:spPr>
      </p:pic>
      <p:pic>
        <p:nvPicPr>
          <p:cNvPr id="11" name="図 22"/>
          <p:cNvPicPr>
            <a:picLocks noChangeAspect="1"/>
          </p:cNvPicPr>
          <p:nvPr/>
        </p:nvPicPr>
        <p:blipFill>
          <a:blip r:embed="rId5"/>
          <a:stretch>
            <a:fillRect/>
          </a:stretch>
        </p:blipFill>
        <p:spPr>
          <a:xfrm>
            <a:off x="7992642" y="865470"/>
            <a:ext cx="1920002" cy="1439997"/>
          </a:xfrm>
          <a:prstGeom prst="rect">
            <a:avLst/>
          </a:prstGeom>
          <a:noFill/>
          <a:ln cap="flat">
            <a:noFill/>
          </a:ln>
        </p:spPr>
      </p:pic>
      <p:pic>
        <p:nvPicPr>
          <p:cNvPr id="12" name="図 23"/>
          <p:cNvPicPr>
            <a:picLocks noChangeAspect="1"/>
          </p:cNvPicPr>
          <p:nvPr/>
        </p:nvPicPr>
        <p:blipFill>
          <a:blip r:embed="rId6"/>
          <a:stretch>
            <a:fillRect/>
          </a:stretch>
        </p:blipFill>
        <p:spPr>
          <a:xfrm>
            <a:off x="5256336" y="5620643"/>
            <a:ext cx="1920002" cy="1439997"/>
          </a:xfrm>
          <a:prstGeom prst="rect">
            <a:avLst/>
          </a:prstGeom>
          <a:noFill/>
          <a:ln cap="flat">
            <a:noFill/>
          </a:ln>
        </p:spPr>
      </p:pic>
      <p:pic>
        <p:nvPicPr>
          <p:cNvPr id="13" name="図 24"/>
          <p:cNvPicPr>
            <a:picLocks noChangeAspect="1"/>
          </p:cNvPicPr>
          <p:nvPr/>
        </p:nvPicPr>
        <p:blipFill>
          <a:blip r:embed="rId7"/>
          <a:stretch>
            <a:fillRect/>
          </a:stretch>
        </p:blipFill>
        <p:spPr>
          <a:xfrm>
            <a:off x="3024085" y="874084"/>
            <a:ext cx="1920002" cy="1439997"/>
          </a:xfrm>
          <a:prstGeom prst="rect">
            <a:avLst/>
          </a:prstGeom>
          <a:noFill/>
          <a:ln cap="flat">
            <a:noFill/>
          </a:ln>
        </p:spPr>
      </p:pic>
      <p:pic>
        <p:nvPicPr>
          <p:cNvPr id="14" name="図 25"/>
          <p:cNvPicPr>
            <a:picLocks noChangeAspect="1"/>
          </p:cNvPicPr>
          <p:nvPr/>
        </p:nvPicPr>
        <p:blipFill>
          <a:blip r:embed="rId8"/>
          <a:stretch>
            <a:fillRect/>
          </a:stretch>
        </p:blipFill>
        <p:spPr>
          <a:xfrm>
            <a:off x="7992633" y="4023789"/>
            <a:ext cx="1920002" cy="1439997"/>
          </a:xfrm>
          <a:prstGeom prst="rect">
            <a:avLst/>
          </a:prstGeom>
          <a:noFill/>
          <a:ln cap="flat">
            <a:noFill/>
          </a:ln>
        </p:spPr>
      </p:pic>
      <p:pic>
        <p:nvPicPr>
          <p:cNvPr id="15" name="図 26"/>
          <p:cNvPicPr>
            <a:picLocks noChangeAspect="1"/>
          </p:cNvPicPr>
          <p:nvPr/>
        </p:nvPicPr>
        <p:blipFill>
          <a:blip r:embed="rId9"/>
          <a:stretch>
            <a:fillRect/>
          </a:stretch>
        </p:blipFill>
        <p:spPr>
          <a:xfrm>
            <a:off x="5256336" y="2455584"/>
            <a:ext cx="1920002" cy="1439997"/>
          </a:xfrm>
          <a:prstGeom prst="rect">
            <a:avLst/>
          </a:prstGeom>
          <a:noFill/>
          <a:ln cap="flat">
            <a:noFill/>
          </a:ln>
        </p:spPr>
      </p:pic>
      <p:pic>
        <p:nvPicPr>
          <p:cNvPr id="16" name="図 27"/>
          <p:cNvPicPr>
            <a:picLocks noChangeAspect="1"/>
          </p:cNvPicPr>
          <p:nvPr/>
        </p:nvPicPr>
        <p:blipFill>
          <a:blip r:embed="rId10"/>
          <a:stretch>
            <a:fillRect/>
          </a:stretch>
        </p:blipFill>
        <p:spPr>
          <a:xfrm>
            <a:off x="5256336" y="4023789"/>
            <a:ext cx="1920002" cy="1439997"/>
          </a:xfrm>
          <a:prstGeom prst="rect">
            <a:avLst/>
          </a:prstGeom>
          <a:noFill/>
          <a:ln cap="flat">
            <a:noFill/>
          </a:ln>
        </p:spPr>
      </p:pic>
      <p:pic>
        <p:nvPicPr>
          <p:cNvPr id="17" name="図 28"/>
          <p:cNvPicPr>
            <a:picLocks noChangeAspect="1"/>
          </p:cNvPicPr>
          <p:nvPr/>
        </p:nvPicPr>
        <p:blipFill>
          <a:blip r:embed="rId11"/>
          <a:stretch>
            <a:fillRect/>
          </a:stretch>
        </p:blipFill>
        <p:spPr>
          <a:xfrm>
            <a:off x="210065" y="2455584"/>
            <a:ext cx="1920002" cy="1439997"/>
          </a:xfrm>
          <a:prstGeom prst="rect">
            <a:avLst/>
          </a:prstGeom>
          <a:noFill/>
          <a:ln cap="flat">
            <a:noFill/>
          </a:ln>
        </p:spPr>
      </p:pic>
      <p:pic>
        <p:nvPicPr>
          <p:cNvPr id="18" name="図 30"/>
          <p:cNvPicPr>
            <a:picLocks noChangeAspect="1"/>
          </p:cNvPicPr>
          <p:nvPr/>
        </p:nvPicPr>
        <p:blipFill>
          <a:blip r:embed="rId12"/>
          <a:stretch>
            <a:fillRect/>
          </a:stretch>
        </p:blipFill>
        <p:spPr>
          <a:xfrm>
            <a:off x="3024085" y="2455584"/>
            <a:ext cx="1920002" cy="1439997"/>
          </a:xfrm>
          <a:prstGeom prst="rect">
            <a:avLst/>
          </a:prstGeom>
          <a:noFill/>
          <a:ln cap="flat">
            <a:noFill/>
          </a:ln>
        </p:spPr>
      </p:pic>
      <p:pic>
        <p:nvPicPr>
          <p:cNvPr id="19" name="図 31"/>
          <p:cNvPicPr>
            <a:picLocks noChangeAspect="1"/>
          </p:cNvPicPr>
          <p:nvPr/>
        </p:nvPicPr>
        <p:blipFill>
          <a:blip r:embed="rId13"/>
          <a:stretch>
            <a:fillRect/>
          </a:stretch>
        </p:blipFill>
        <p:spPr>
          <a:xfrm>
            <a:off x="3024085" y="4023789"/>
            <a:ext cx="1920002" cy="1439997"/>
          </a:xfrm>
          <a:prstGeom prst="rect">
            <a:avLst/>
          </a:prstGeom>
          <a:noFill/>
          <a:ln cap="flat">
            <a:noFill/>
          </a:ln>
        </p:spPr>
      </p:pic>
      <p:pic>
        <p:nvPicPr>
          <p:cNvPr id="20" name="図 32"/>
          <p:cNvPicPr>
            <a:picLocks noChangeAspect="1"/>
          </p:cNvPicPr>
          <p:nvPr/>
        </p:nvPicPr>
        <p:blipFill>
          <a:blip r:embed="rId14"/>
          <a:stretch>
            <a:fillRect/>
          </a:stretch>
        </p:blipFill>
        <p:spPr>
          <a:xfrm>
            <a:off x="210065" y="4023789"/>
            <a:ext cx="1920002" cy="1439997"/>
          </a:xfrm>
          <a:prstGeom prst="rect">
            <a:avLst/>
          </a:prstGeom>
          <a:noFill/>
          <a:ln cap="flat">
            <a:noFill/>
          </a:ln>
        </p:spPr>
      </p:pic>
      <p:pic>
        <p:nvPicPr>
          <p:cNvPr id="21" name="図 33"/>
          <p:cNvPicPr>
            <a:picLocks noChangeAspect="1"/>
          </p:cNvPicPr>
          <p:nvPr/>
        </p:nvPicPr>
        <p:blipFill>
          <a:blip r:embed="rId15"/>
          <a:stretch>
            <a:fillRect/>
          </a:stretch>
        </p:blipFill>
        <p:spPr>
          <a:xfrm>
            <a:off x="7992642" y="5662732"/>
            <a:ext cx="1920002" cy="1439997"/>
          </a:xfrm>
          <a:prstGeom prst="rect">
            <a:avLst/>
          </a:prstGeom>
          <a:noFill/>
          <a:ln cap="flat">
            <a:noFill/>
          </a:ln>
        </p:spPr>
      </p:pic>
      <p:pic>
        <p:nvPicPr>
          <p:cNvPr id="22" name="図 34"/>
          <p:cNvPicPr>
            <a:picLocks noChangeAspect="1"/>
          </p:cNvPicPr>
          <p:nvPr/>
        </p:nvPicPr>
        <p:blipFill>
          <a:blip r:embed="rId16"/>
          <a:stretch>
            <a:fillRect/>
          </a:stretch>
        </p:blipFill>
        <p:spPr>
          <a:xfrm>
            <a:off x="7992642" y="2455584"/>
            <a:ext cx="1920002" cy="1439997"/>
          </a:xfrm>
          <a:prstGeom prst="rect">
            <a:avLst/>
          </a:prstGeom>
          <a:noFill/>
          <a:ln cap="flat">
            <a:noFill/>
          </a:ln>
        </p:spPr>
      </p:pic>
      <p:pic>
        <p:nvPicPr>
          <p:cNvPr id="23" name="図 35"/>
          <p:cNvPicPr>
            <a:picLocks noChangeAspect="1"/>
          </p:cNvPicPr>
          <p:nvPr/>
        </p:nvPicPr>
        <p:blipFill>
          <a:blip r:embed="rId17"/>
          <a:stretch>
            <a:fillRect/>
          </a:stretch>
        </p:blipFill>
        <p:spPr>
          <a:xfrm>
            <a:off x="210065" y="5643795"/>
            <a:ext cx="1920002" cy="1439997"/>
          </a:xfrm>
          <a:prstGeom prst="rect">
            <a:avLst/>
          </a:prstGeom>
          <a:noFill/>
          <a:ln cap="flat">
            <a:noFill/>
          </a:ln>
        </p:spPr>
      </p:pic>
      <p:pic>
        <p:nvPicPr>
          <p:cNvPr id="24" name="図 36"/>
          <p:cNvPicPr>
            <a:picLocks noChangeAspect="1"/>
          </p:cNvPicPr>
          <p:nvPr/>
        </p:nvPicPr>
        <p:blipFill>
          <a:blip r:embed="rId18"/>
          <a:stretch>
            <a:fillRect/>
          </a:stretch>
        </p:blipFill>
        <p:spPr>
          <a:xfrm>
            <a:off x="3024085" y="5620643"/>
            <a:ext cx="1920002" cy="1439997"/>
          </a:xfrm>
          <a:prstGeom prst="rect">
            <a:avLst/>
          </a:prstGeom>
          <a:noFill/>
          <a:ln cap="flat">
            <a:noFill/>
          </a:ln>
        </p:spPr>
      </p:pic>
      <p:sp>
        <p:nvSpPr>
          <p:cNvPr id="25" name="右矢印 25"/>
          <p:cNvSpPr/>
          <p:nvPr/>
        </p:nvSpPr>
        <p:spPr>
          <a:xfrm>
            <a:off x="7272552" y="1338718"/>
            <a:ext cx="720080" cy="484632"/>
          </a:xfrm>
          <a:custGeom>
            <a:avLst>
              <a:gd name="f0" fmla="val 1433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ＭＳ Ｐゴシック"/>
            </a:endParaRPr>
          </a:p>
        </p:txBody>
      </p:sp>
      <p:sp>
        <p:nvSpPr>
          <p:cNvPr id="26" name="右矢印 25"/>
          <p:cNvSpPr/>
          <p:nvPr/>
        </p:nvSpPr>
        <p:spPr>
          <a:xfrm>
            <a:off x="2207279" y="1351766"/>
            <a:ext cx="720080" cy="484632"/>
          </a:xfrm>
          <a:custGeom>
            <a:avLst>
              <a:gd name="f0" fmla="val 1433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ＭＳ Ｐゴシック"/>
            </a:endParaRPr>
          </a:p>
        </p:txBody>
      </p:sp>
      <p:pic>
        <p:nvPicPr>
          <p:cNvPr id="27" name="図 40"/>
          <p:cNvPicPr>
            <a:picLocks noChangeAspect="1"/>
          </p:cNvPicPr>
          <p:nvPr/>
        </p:nvPicPr>
        <p:blipFill>
          <a:blip r:embed="rId19"/>
          <a:stretch>
            <a:fillRect/>
          </a:stretch>
        </p:blipFill>
        <p:spPr>
          <a:xfrm>
            <a:off x="5256336" y="2455584"/>
            <a:ext cx="1920002" cy="1439997"/>
          </a:xfrm>
          <a:prstGeom prst="rect">
            <a:avLst/>
          </a:prstGeom>
          <a:noFill/>
          <a:ln cap="flat">
            <a:noFill/>
          </a:ln>
        </p:spPr>
      </p:pic>
      <p:pic>
        <p:nvPicPr>
          <p:cNvPr id="28" name="図 41"/>
          <p:cNvPicPr>
            <a:picLocks noChangeAspect="1"/>
          </p:cNvPicPr>
          <p:nvPr/>
        </p:nvPicPr>
        <p:blipFill>
          <a:blip r:embed="rId20"/>
          <a:stretch>
            <a:fillRect/>
          </a:stretch>
        </p:blipFill>
        <p:spPr>
          <a:xfrm>
            <a:off x="7992633" y="2455584"/>
            <a:ext cx="1920002" cy="1439997"/>
          </a:xfrm>
          <a:prstGeom prst="rect">
            <a:avLst/>
          </a:prstGeom>
          <a:noFill/>
          <a:ln cap="flat">
            <a:noFill/>
          </a:ln>
        </p:spPr>
      </p:pic>
      <p:sp>
        <p:nvSpPr>
          <p:cNvPr id="29" name="右矢印 25"/>
          <p:cNvSpPr/>
          <p:nvPr/>
        </p:nvSpPr>
        <p:spPr>
          <a:xfrm>
            <a:off x="7276786" y="2933267"/>
            <a:ext cx="720080" cy="484632"/>
          </a:xfrm>
          <a:custGeom>
            <a:avLst>
              <a:gd name="f0" fmla="val 1433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ＭＳ Ｐゴシック"/>
            </a:endParaRPr>
          </a:p>
        </p:txBody>
      </p:sp>
    </p:spTree>
  </p:cSld>
  <p:clrMapOvr>
    <a:masterClrMapping/>
  </p:clrMapOvr>
  <mc:AlternateContent xmlns:mc="http://schemas.openxmlformats.org/markup-compatibility/2006">
    <mc:Choice xmlns:p14="http://schemas.microsoft.com/office/powerpoint/2010/main" Requires="p14">
      <p:transition spd="slow" p14:dur="2000" advTm="4803"/>
    </mc:Choice>
    <mc:Fallback>
      <p:transition spd="slow" advTm="480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a:xfrm>
            <a:off x="0" y="0"/>
            <a:ext cx="5585027" cy="1262155"/>
          </a:xfrm>
        </p:spPr>
        <p:txBody>
          <a:bodyPr/>
          <a:lstStyle/>
          <a:p>
            <a:pPr lvl="0">
              <a:buNone/>
            </a:pPr>
            <a:r>
              <a:rPr lang="ja-JP" altLang="en-US"/>
              <a:t>消毒・殺虫施工写真③</a:t>
            </a:r>
            <a:endParaRPr lang="en-US"/>
          </a:p>
        </p:txBody>
      </p:sp>
      <p:pic>
        <p:nvPicPr>
          <p:cNvPr id="3" name="図 9"/>
          <p:cNvPicPr>
            <a:picLocks noChangeAspect="1"/>
          </p:cNvPicPr>
          <p:nvPr/>
        </p:nvPicPr>
        <p:blipFill>
          <a:blip r:embed="rId3"/>
          <a:stretch>
            <a:fillRect/>
          </a:stretch>
        </p:blipFill>
        <p:spPr>
          <a:xfrm>
            <a:off x="256918" y="1043531"/>
            <a:ext cx="1872206" cy="1404152"/>
          </a:xfrm>
          <a:prstGeom prst="rect">
            <a:avLst/>
          </a:prstGeom>
          <a:noFill/>
          <a:ln cap="flat">
            <a:noFill/>
          </a:ln>
        </p:spPr>
      </p:pic>
      <p:pic>
        <p:nvPicPr>
          <p:cNvPr id="4" name="図 10"/>
          <p:cNvPicPr>
            <a:picLocks noChangeAspect="1"/>
          </p:cNvPicPr>
          <p:nvPr/>
        </p:nvPicPr>
        <p:blipFill>
          <a:blip r:embed="rId4"/>
          <a:stretch>
            <a:fillRect/>
          </a:stretch>
        </p:blipFill>
        <p:spPr>
          <a:xfrm>
            <a:off x="2792184" y="1043531"/>
            <a:ext cx="1872206" cy="1404152"/>
          </a:xfrm>
          <a:prstGeom prst="rect">
            <a:avLst/>
          </a:prstGeom>
          <a:noFill/>
          <a:ln cap="flat">
            <a:noFill/>
          </a:ln>
        </p:spPr>
      </p:pic>
      <p:pic>
        <p:nvPicPr>
          <p:cNvPr id="5" name="図 11"/>
          <p:cNvPicPr>
            <a:picLocks noChangeAspect="1"/>
          </p:cNvPicPr>
          <p:nvPr/>
        </p:nvPicPr>
        <p:blipFill>
          <a:blip r:embed="rId5"/>
          <a:stretch>
            <a:fillRect/>
          </a:stretch>
        </p:blipFill>
        <p:spPr>
          <a:xfrm>
            <a:off x="280931" y="4277426"/>
            <a:ext cx="1872206" cy="1404152"/>
          </a:xfrm>
          <a:prstGeom prst="rect">
            <a:avLst/>
          </a:prstGeom>
          <a:noFill/>
          <a:ln cap="flat">
            <a:noFill/>
          </a:ln>
        </p:spPr>
      </p:pic>
      <p:pic>
        <p:nvPicPr>
          <p:cNvPr id="6" name="図 12"/>
          <p:cNvPicPr>
            <a:picLocks noChangeAspect="1"/>
          </p:cNvPicPr>
          <p:nvPr/>
        </p:nvPicPr>
        <p:blipFill>
          <a:blip r:embed="rId6"/>
          <a:stretch>
            <a:fillRect/>
          </a:stretch>
        </p:blipFill>
        <p:spPr>
          <a:xfrm>
            <a:off x="280931" y="2660117"/>
            <a:ext cx="1872206" cy="1404152"/>
          </a:xfrm>
          <a:prstGeom prst="rect">
            <a:avLst/>
          </a:prstGeom>
          <a:noFill/>
          <a:ln cap="flat">
            <a:noFill/>
          </a:ln>
        </p:spPr>
      </p:pic>
      <p:pic>
        <p:nvPicPr>
          <p:cNvPr id="7" name="図 13"/>
          <p:cNvPicPr>
            <a:picLocks noChangeAspect="1"/>
          </p:cNvPicPr>
          <p:nvPr/>
        </p:nvPicPr>
        <p:blipFill>
          <a:blip r:embed="rId7"/>
          <a:stretch>
            <a:fillRect/>
          </a:stretch>
        </p:blipFill>
        <p:spPr>
          <a:xfrm>
            <a:off x="7848624" y="1043531"/>
            <a:ext cx="1872206" cy="1404152"/>
          </a:xfrm>
          <a:prstGeom prst="rect">
            <a:avLst/>
          </a:prstGeom>
          <a:noFill/>
          <a:ln cap="flat">
            <a:noFill/>
          </a:ln>
        </p:spPr>
      </p:pic>
      <p:pic>
        <p:nvPicPr>
          <p:cNvPr id="8" name="図 14"/>
          <p:cNvPicPr>
            <a:picLocks noChangeAspect="1"/>
          </p:cNvPicPr>
          <p:nvPr/>
        </p:nvPicPr>
        <p:blipFill>
          <a:blip r:embed="rId8"/>
          <a:stretch>
            <a:fillRect/>
          </a:stretch>
        </p:blipFill>
        <p:spPr>
          <a:xfrm>
            <a:off x="5350931" y="1043531"/>
            <a:ext cx="1872206" cy="1404152"/>
          </a:xfrm>
          <a:prstGeom prst="rect">
            <a:avLst/>
          </a:prstGeom>
          <a:noFill/>
          <a:ln cap="flat">
            <a:noFill/>
          </a:ln>
        </p:spPr>
      </p:pic>
      <p:pic>
        <p:nvPicPr>
          <p:cNvPr id="9" name="図 15"/>
          <p:cNvPicPr>
            <a:picLocks noChangeAspect="1"/>
          </p:cNvPicPr>
          <p:nvPr/>
        </p:nvPicPr>
        <p:blipFill>
          <a:blip r:embed="rId9"/>
          <a:stretch>
            <a:fillRect/>
          </a:stretch>
        </p:blipFill>
        <p:spPr>
          <a:xfrm>
            <a:off x="2792184" y="2660117"/>
            <a:ext cx="1872206" cy="1404152"/>
          </a:xfrm>
          <a:prstGeom prst="rect">
            <a:avLst/>
          </a:prstGeom>
          <a:noFill/>
          <a:ln cap="flat">
            <a:noFill/>
          </a:ln>
        </p:spPr>
      </p:pic>
      <p:pic>
        <p:nvPicPr>
          <p:cNvPr id="10" name="図 16"/>
          <p:cNvPicPr>
            <a:picLocks noChangeAspect="1"/>
          </p:cNvPicPr>
          <p:nvPr/>
        </p:nvPicPr>
        <p:blipFill>
          <a:blip r:embed="rId10"/>
          <a:stretch>
            <a:fillRect/>
          </a:stretch>
        </p:blipFill>
        <p:spPr>
          <a:xfrm>
            <a:off x="7848624" y="2660117"/>
            <a:ext cx="1872206" cy="1404152"/>
          </a:xfrm>
          <a:prstGeom prst="rect">
            <a:avLst/>
          </a:prstGeom>
          <a:noFill/>
          <a:ln cap="flat">
            <a:noFill/>
          </a:ln>
        </p:spPr>
      </p:pic>
      <p:pic>
        <p:nvPicPr>
          <p:cNvPr id="11" name="図 17"/>
          <p:cNvPicPr>
            <a:picLocks noChangeAspect="1"/>
          </p:cNvPicPr>
          <p:nvPr/>
        </p:nvPicPr>
        <p:blipFill>
          <a:blip r:embed="rId11"/>
          <a:stretch>
            <a:fillRect/>
          </a:stretch>
        </p:blipFill>
        <p:spPr>
          <a:xfrm>
            <a:off x="2792184" y="4344021"/>
            <a:ext cx="1872206" cy="1404152"/>
          </a:xfrm>
          <a:prstGeom prst="rect">
            <a:avLst/>
          </a:prstGeom>
          <a:noFill/>
          <a:ln cap="flat">
            <a:noFill/>
          </a:ln>
        </p:spPr>
      </p:pic>
      <p:pic>
        <p:nvPicPr>
          <p:cNvPr id="12" name="図 18"/>
          <p:cNvPicPr>
            <a:picLocks noChangeAspect="1"/>
          </p:cNvPicPr>
          <p:nvPr/>
        </p:nvPicPr>
        <p:blipFill>
          <a:blip r:embed="rId12"/>
          <a:stretch>
            <a:fillRect/>
          </a:stretch>
        </p:blipFill>
        <p:spPr>
          <a:xfrm>
            <a:off x="5350373" y="4277426"/>
            <a:ext cx="1872206" cy="1404152"/>
          </a:xfrm>
          <a:prstGeom prst="rect">
            <a:avLst/>
          </a:prstGeom>
          <a:noFill/>
          <a:ln cap="flat">
            <a:noFill/>
          </a:ln>
        </p:spPr>
      </p:pic>
      <p:pic>
        <p:nvPicPr>
          <p:cNvPr id="13" name="図 19"/>
          <p:cNvPicPr>
            <a:picLocks noChangeAspect="1"/>
          </p:cNvPicPr>
          <p:nvPr/>
        </p:nvPicPr>
        <p:blipFill>
          <a:blip r:embed="rId13"/>
          <a:stretch>
            <a:fillRect/>
          </a:stretch>
        </p:blipFill>
        <p:spPr>
          <a:xfrm>
            <a:off x="2792184" y="6011905"/>
            <a:ext cx="1872206" cy="1404152"/>
          </a:xfrm>
          <a:prstGeom prst="rect">
            <a:avLst/>
          </a:prstGeom>
          <a:noFill/>
          <a:ln cap="flat">
            <a:noFill/>
          </a:ln>
        </p:spPr>
      </p:pic>
      <p:pic>
        <p:nvPicPr>
          <p:cNvPr id="14" name="図 20"/>
          <p:cNvPicPr>
            <a:picLocks noChangeAspect="1"/>
          </p:cNvPicPr>
          <p:nvPr/>
        </p:nvPicPr>
        <p:blipFill>
          <a:blip r:embed="rId14"/>
          <a:stretch>
            <a:fillRect/>
          </a:stretch>
        </p:blipFill>
        <p:spPr>
          <a:xfrm>
            <a:off x="7848624" y="4277426"/>
            <a:ext cx="1872206" cy="1404152"/>
          </a:xfrm>
          <a:prstGeom prst="rect">
            <a:avLst/>
          </a:prstGeom>
          <a:noFill/>
          <a:ln cap="flat">
            <a:noFill/>
          </a:ln>
        </p:spPr>
      </p:pic>
      <p:pic>
        <p:nvPicPr>
          <p:cNvPr id="15" name="図 21"/>
          <p:cNvPicPr>
            <a:picLocks noChangeAspect="1"/>
          </p:cNvPicPr>
          <p:nvPr/>
        </p:nvPicPr>
        <p:blipFill>
          <a:blip r:embed="rId15"/>
          <a:stretch>
            <a:fillRect/>
          </a:stretch>
        </p:blipFill>
        <p:spPr>
          <a:xfrm>
            <a:off x="280931" y="6011905"/>
            <a:ext cx="1872206" cy="1404152"/>
          </a:xfrm>
          <a:prstGeom prst="rect">
            <a:avLst/>
          </a:prstGeom>
          <a:noFill/>
          <a:ln cap="flat">
            <a:noFill/>
          </a:ln>
        </p:spPr>
      </p:pic>
      <p:pic>
        <p:nvPicPr>
          <p:cNvPr id="16" name="図 22"/>
          <p:cNvPicPr>
            <a:picLocks noChangeAspect="1"/>
          </p:cNvPicPr>
          <p:nvPr/>
        </p:nvPicPr>
        <p:blipFill>
          <a:blip r:embed="rId16"/>
          <a:stretch>
            <a:fillRect/>
          </a:stretch>
        </p:blipFill>
        <p:spPr>
          <a:xfrm>
            <a:off x="5367162" y="6011905"/>
            <a:ext cx="1872206" cy="1404152"/>
          </a:xfrm>
          <a:prstGeom prst="rect">
            <a:avLst/>
          </a:prstGeom>
          <a:noFill/>
          <a:ln cap="flat">
            <a:noFill/>
          </a:ln>
        </p:spPr>
      </p:pic>
      <p:pic>
        <p:nvPicPr>
          <p:cNvPr id="17" name="図 23"/>
          <p:cNvPicPr>
            <a:picLocks noChangeAspect="1"/>
          </p:cNvPicPr>
          <p:nvPr/>
        </p:nvPicPr>
        <p:blipFill>
          <a:blip r:embed="rId17"/>
          <a:stretch>
            <a:fillRect/>
          </a:stretch>
        </p:blipFill>
        <p:spPr>
          <a:xfrm>
            <a:off x="7848624" y="6011905"/>
            <a:ext cx="1872206" cy="1404152"/>
          </a:xfrm>
          <a:prstGeom prst="rect">
            <a:avLst/>
          </a:prstGeom>
          <a:noFill/>
          <a:ln cap="flat">
            <a:noFill/>
          </a:ln>
        </p:spPr>
      </p:pic>
      <p:pic>
        <p:nvPicPr>
          <p:cNvPr id="18" name="図 24"/>
          <p:cNvPicPr>
            <a:picLocks noChangeAspect="1"/>
          </p:cNvPicPr>
          <p:nvPr/>
        </p:nvPicPr>
        <p:blipFill>
          <a:blip r:embed="rId18"/>
          <a:stretch>
            <a:fillRect/>
          </a:stretch>
        </p:blipFill>
        <p:spPr>
          <a:xfrm>
            <a:off x="5263149" y="2594280"/>
            <a:ext cx="2047780" cy="1535835"/>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4803"/>
    </mc:Choice>
    <mc:Fallback>
      <p:transition spd="slow" advTm="480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a:xfrm>
            <a:off x="503998" y="301322"/>
            <a:ext cx="9071643" cy="986564"/>
          </a:xfrm>
        </p:spPr>
        <p:txBody>
          <a:bodyPr/>
          <a:lstStyle/>
          <a:p>
            <a:pPr lvl="0">
              <a:buNone/>
            </a:pPr>
            <a:r>
              <a:rPr lang="ja-JP" altLang="en-US"/>
              <a:t>完了報告書</a:t>
            </a:r>
          </a:p>
        </p:txBody>
      </p:sp>
      <p:sp>
        <p:nvSpPr>
          <p:cNvPr id="3" name="テキスト プレースホルダー 2"/>
          <p:cNvSpPr txBox="1">
            <a:spLocks noGrp="1"/>
          </p:cNvSpPr>
          <p:nvPr>
            <p:ph type="body" idx="4294967295"/>
          </p:nvPr>
        </p:nvSpPr>
        <p:spPr>
          <a:xfrm>
            <a:off x="449409" y="1287886"/>
            <a:ext cx="9071643" cy="5588291"/>
          </a:xfrm>
        </p:spPr>
        <p:txBody>
          <a:bodyPr/>
          <a:lstStyle/>
          <a:p>
            <a:pPr lvl="0">
              <a:buNone/>
            </a:pPr>
            <a:r>
              <a:rPr lang="ja-JP"/>
              <a:t>　　</a:t>
            </a:r>
            <a:endParaRPr lang="en-US"/>
          </a:p>
          <a:p>
            <a:pPr lvl="0">
              <a:buNone/>
            </a:pPr>
            <a:r>
              <a:rPr lang="ja-JP"/>
              <a:t>　今回の工事のまとめとしては内部への侵入が無いように工事が出来ました。</a:t>
            </a:r>
            <a:endParaRPr lang="en-US"/>
          </a:p>
          <a:p>
            <a:pPr lvl="0">
              <a:buNone/>
            </a:pPr>
            <a:r>
              <a:rPr lang="ja-JP"/>
              <a:t>　また、イタチを</a:t>
            </a:r>
            <a:r>
              <a:rPr lang="en-US"/>
              <a:t>1</a:t>
            </a:r>
            <a:r>
              <a:rPr lang="ja-JP"/>
              <a:t>匹捕獲に成功しております。</a:t>
            </a:r>
            <a:endParaRPr lang="en-US"/>
          </a:p>
          <a:p>
            <a:pPr lvl="0">
              <a:buNone/>
            </a:pPr>
            <a:r>
              <a:rPr lang="ja-JP"/>
              <a:t>　再度の侵入は無いと思われますが自然動物ですので何か異変があればお知らせください。</a:t>
            </a:r>
            <a:endParaRPr lang="en-US"/>
          </a:p>
          <a:p>
            <a:pPr lvl="0">
              <a:buNone/>
            </a:pPr>
            <a:r>
              <a:rPr lang="ja-JP"/>
              <a:t>　その時は調査に伺わせて頂きます。</a:t>
            </a:r>
            <a:endParaRPr lang="en-US"/>
          </a:p>
          <a:p>
            <a:pPr lvl="0">
              <a:buNone/>
            </a:pPr>
            <a:r>
              <a:rPr lang="ja-JP"/>
              <a:t>　</a:t>
            </a:r>
            <a:endParaRPr lang="en-US"/>
          </a:p>
          <a:p>
            <a:pPr lvl="0">
              <a:buNone/>
            </a:pPr>
            <a:r>
              <a:rPr lang="ja-JP"/>
              <a:t>　</a:t>
            </a:r>
            <a:r>
              <a:rPr lang="ja-JP" sz="2800" b="1"/>
              <a:t>日東防疫㈱担当：濵松　孝一　</a:t>
            </a:r>
            <a:r>
              <a:rPr lang="en-US" sz="2800" b="1"/>
              <a:t>080-2696-7275</a:t>
            </a:r>
            <a:r>
              <a:rPr lang="ja-JP" sz="2800" b="1"/>
              <a:t>まで</a:t>
            </a:r>
            <a:endParaRPr lang="en-US" sz="2800" b="1"/>
          </a:p>
          <a:p>
            <a:pPr lvl="0">
              <a:buNone/>
            </a:pP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15562"/>
    </mc:Choice>
    <mc:Fallback>
      <p:transition spd="slow" advTm="15562"/>
    </mc:Fallback>
  </mc:AlternateContent>
</p:sld>
</file>

<file path=ppt/theme/theme1.xml><?xml version="1.0" encoding="utf-8"?>
<a:theme xmlns:a="http://schemas.openxmlformats.org/drawingml/2006/main" name="標準">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109</Words>
  <Application>Microsoft Office PowerPoint</Application>
  <PresentationFormat>ワイド画面</PresentationFormat>
  <Paragraphs>50</Paragraphs>
  <Slides>8</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ＭＳ Ｐゴシック</vt:lpstr>
      <vt:lpstr>ＭＳ Ｐ明朝</vt:lpstr>
      <vt:lpstr>StarSymbol</vt:lpstr>
      <vt:lpstr>Arial</vt:lpstr>
      <vt:lpstr>Calibri</vt:lpstr>
      <vt:lpstr>Mangal</vt:lpstr>
      <vt:lpstr>Tahoma</vt:lpstr>
      <vt:lpstr>Times New Roman</vt:lpstr>
      <vt:lpstr>標準</vt:lpstr>
      <vt:lpstr>有害獣防除終了報告書</vt:lpstr>
      <vt:lpstr>施工事項 </vt:lpstr>
      <vt:lpstr>施工内容</vt:lpstr>
      <vt:lpstr>施工工程</vt:lpstr>
      <vt:lpstr>追い出し施工写真①</vt:lpstr>
      <vt:lpstr>閉塞施工写真②</vt:lpstr>
      <vt:lpstr>消毒・殺虫施工写真③</vt:lpstr>
      <vt:lpstr>完了報告書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有害獣終了報告書</dc:title>
  <dc:creator>kadokawa yuuta</dc:creator>
  <cp:lastModifiedBy>13 caper_</cp:lastModifiedBy>
  <cp:revision>57</cp:revision>
  <cp:lastPrinted>2015-08-27T09:17:22Z</cp:lastPrinted>
  <dcterms:created xsi:type="dcterms:W3CDTF">2011-10-27T15:36:41Z</dcterms:created>
  <dcterms:modified xsi:type="dcterms:W3CDTF">2015-12-28T07:39:23Z</dcterms:modified>
</cp:coreProperties>
</file>